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oboto"/>
      <p:regular r:id="rId39"/>
      <p:bold r:id="rId40"/>
      <p:italic r:id="rId41"/>
      <p:boldItalic r:id="rId42"/>
    </p:embeddedFont>
    <p:embeddedFont>
      <p:font typeface="Google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6.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8.xml"/><Relationship Id="rId44" Type="http://schemas.openxmlformats.org/officeDocument/2006/relationships/font" Target="fonts/GoogleSans-bold.fntdata"/><Relationship Id="rId21" Type="http://schemas.openxmlformats.org/officeDocument/2006/relationships/slide" Target="slides/slide17.xml"/><Relationship Id="rId43" Type="http://schemas.openxmlformats.org/officeDocument/2006/relationships/font" Target="fonts/GoogleSans-regular.fntdata"/><Relationship Id="rId24" Type="http://schemas.openxmlformats.org/officeDocument/2006/relationships/slide" Target="slides/slide20.xml"/><Relationship Id="rId46" Type="http://schemas.openxmlformats.org/officeDocument/2006/relationships/font" Target="fonts/GoogleSans-boldItalic.fntdata"/><Relationship Id="rId23" Type="http://schemas.openxmlformats.org/officeDocument/2006/relationships/slide" Target="slides/slide19.xml"/><Relationship Id="rId45" Type="http://schemas.openxmlformats.org/officeDocument/2006/relationships/font" Target="fonts/Google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4a3b79f19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4a3b79f19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4a3b79f19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4a3b79f19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a3b79f1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a3b79f1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4a3b79f19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4a3b79f19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4a3b79f19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4a3b79f19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4a3b79f19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4a3b79f19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4a3b79f19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4a3b79f19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4a3b79f19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4a3b79f19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4a3b79f19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4a3b79f19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4a3b79f19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64a3b79f19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4a3b79f19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4a3b79f19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64a3b79f1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4a3b79f1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4a3b79f19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4a3b79f19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4a3b79f19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4a3b79f19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4a3b79f19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4a3b79f19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3389d923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3389d923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64a3b79f19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64a3b79f19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64a3b79f19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64a3b79f19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64a3b79f19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4a3b79f19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64a3b79f1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4a3b79f1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64d1e689e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64d1e689e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3389d923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3389d923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64d1e689e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64d1e689e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64a3b79f19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64a3b79f19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64d1e689e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64d1e689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64a3b79f19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64a3b79f19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64a3b79f19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64a3b79f19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4a3b79f19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4a3b79f19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4a3b79f19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4a3b79f19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4a3b79f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4a3b79f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3389d923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3389d923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3389d923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3389d923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4a3b79f19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4a3b79f19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header and footer">
  <p:cSld name="TITLE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header and footer 1">
  <p:cSld name="TITLE_2">
    <p:spTree>
      <p:nvGrpSpPr>
        <p:cNvPr id="52" name="Shape 52"/>
        <p:cNvGrpSpPr/>
        <p:nvPr/>
      </p:nvGrpSpPr>
      <p:grpSpPr>
        <a:xfrm>
          <a:off x="0" y="0"/>
          <a:ext cx="0" cy="0"/>
          <a:chOff x="0" y="0"/>
          <a:chExt cx="0" cy="0"/>
        </a:xfrm>
      </p:grpSpPr>
      <p:sp>
        <p:nvSpPr>
          <p:cNvPr id="53" name="Google Shape;5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4"/>
          <p:cNvSpPr txBox="1"/>
          <p:nvPr/>
        </p:nvSpPr>
        <p:spPr>
          <a:xfrm>
            <a:off x="247600" y="121350"/>
            <a:ext cx="8563200" cy="204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800">
                <a:solidFill>
                  <a:srgbClr val="B7B7B7"/>
                </a:solidFill>
                <a:latin typeface="Google Sans"/>
                <a:ea typeface="Google Sans"/>
                <a:cs typeface="Google Sans"/>
                <a:sym typeface="Google Sans"/>
              </a:rPr>
              <a:t>Women Techmakers Brand Guidelines													</a:t>
            </a:r>
            <a:endParaRPr sz="800">
              <a:solidFill>
                <a:srgbClr val="B7B7B7"/>
              </a:solidFill>
              <a:latin typeface="Google Sans"/>
              <a:ea typeface="Google Sans"/>
              <a:cs typeface="Google Sans"/>
              <a:sym typeface="Google Sans"/>
            </a:endParaRPr>
          </a:p>
        </p:txBody>
      </p:sp>
      <p:sp>
        <p:nvSpPr>
          <p:cNvPr id="55" name="Google Shape;55;p14"/>
          <p:cNvSpPr txBox="1"/>
          <p:nvPr/>
        </p:nvSpPr>
        <p:spPr>
          <a:xfrm>
            <a:off x="247600" y="4810625"/>
            <a:ext cx="8563200" cy="204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800">
                <a:solidFill>
                  <a:srgbClr val="B7B7B7"/>
                </a:solidFill>
                <a:latin typeface="Google Sans"/>
                <a:ea typeface="Google Sans"/>
                <a:cs typeface="Google Sans"/>
                <a:sym typeface="Google Sans"/>
              </a:rPr>
              <a:t>SEPTEMBER 2019   |    Google Developer Studio   														</a:t>
            </a:r>
            <a:endParaRPr sz="800">
              <a:solidFill>
                <a:srgbClr val="B7B7B7"/>
              </a:solidFill>
              <a:latin typeface="Google Sans"/>
              <a:ea typeface="Google Sans"/>
              <a:cs typeface="Google Sans"/>
              <a:sym typeface="Google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header and footer 2">
  <p:cSld name="TITLE_3">
    <p:spTree>
      <p:nvGrpSpPr>
        <p:cNvPr id="56" name="Shape 5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header and footer 3">
  <p:cSld name="TITLE_4">
    <p:spTree>
      <p:nvGrpSpPr>
        <p:cNvPr id="57" name="Shape 5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header and footer 4">
  <p:cSld name="TITLE_5">
    <p:spTree>
      <p:nvGrpSpPr>
        <p:cNvPr id="58" name="Shape 5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header and footer 5">
  <p:cSld name="TITLE_6">
    <p:spTree>
      <p:nvGrpSpPr>
        <p:cNvPr id="59" name="Shape 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1.png"/><Relationship Id="rId9"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5.png"/><Relationship Id="rId10"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32.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drive.google.com/open?id=15fnQJzdW0P3hr-nW_Dw6I64oVNJCnuB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hyperlink" Target="https://drive.google.com/open?id=1hYnP6UbDEWxMMlXkkCjAhSLEwutbkxfW" TargetMode="External"/><Relationship Id="rId5" Type="http://schemas.openxmlformats.org/officeDocument/2006/relationships/image" Target="../media/image51.png"/><Relationship Id="rId6" Type="http://schemas.openxmlformats.org/officeDocument/2006/relationships/image" Target="../media/image38.png"/><Relationship Id="rId7" Type="http://schemas.openxmlformats.org/officeDocument/2006/relationships/image" Target="../media/image3.png"/><Relationship Id="rId8" Type="http://schemas.openxmlformats.org/officeDocument/2006/relationships/image" Target="../media/image61.png"/><Relationship Id="rId11" Type="http://schemas.openxmlformats.org/officeDocument/2006/relationships/image" Target="../media/image22.png"/><Relationship Id="rId10"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hyperlink" Target="https://drive.google.com/open?id=16zDlq-yRAiydGgfuOcLgfreOn0XZD1f4" TargetMode="External"/><Relationship Id="rId11" Type="http://schemas.openxmlformats.org/officeDocument/2006/relationships/image" Target="../media/image27.png"/><Relationship Id="rId10" Type="http://schemas.openxmlformats.org/officeDocument/2006/relationships/image" Target="../media/image30.png"/><Relationship Id="rId13" Type="http://schemas.openxmlformats.org/officeDocument/2006/relationships/image" Target="../media/image33.png"/><Relationship Id="rId12" Type="http://schemas.openxmlformats.org/officeDocument/2006/relationships/image" Target="../media/image28.png"/><Relationship Id="rId15" Type="http://schemas.openxmlformats.org/officeDocument/2006/relationships/image" Target="../media/image42.png"/><Relationship Id="rId14" Type="http://schemas.openxmlformats.org/officeDocument/2006/relationships/image" Target="../media/image31.png"/><Relationship Id="rId16"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drive.google.com/open?id=1ELD2if9tXdD6YR12ifgVwuCudIGCSrIS" TargetMode="External"/><Relationship Id="rId9" Type="http://schemas.openxmlformats.org/officeDocument/2006/relationships/image" Target="../media/image64.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2.png"/><Relationship Id="rId8" Type="http://schemas.openxmlformats.org/officeDocument/2006/relationships/image" Target="../media/image49.png"/><Relationship Id="rId10" Type="http://schemas.openxmlformats.org/officeDocument/2006/relationships/image" Target="../media/image80.png"/></Relationships>
</file>

<file path=ppt/slides/_rels/slide2.xml.rels><?xml version="1.0" encoding="UTF-8" standalone="yes"?><Relationships xmlns="http://schemas.openxmlformats.org/package/2006/relationships"><Relationship Id="rId20" Type="http://schemas.openxmlformats.org/officeDocument/2006/relationships/slide" Target="/ppt/slides/slide30.xml"/><Relationship Id="rId22" Type="http://schemas.openxmlformats.org/officeDocument/2006/relationships/slide" Target="/ppt/slides/slide32.xml"/><Relationship Id="rId21" Type="http://schemas.openxmlformats.org/officeDocument/2006/relationships/slide" Target="/ppt/slides/slide31.xml"/><Relationship Id="rId24" Type="http://schemas.openxmlformats.org/officeDocument/2006/relationships/slide" Target="/ppt/slides/slide16.xml"/><Relationship Id="rId23" Type="http://schemas.openxmlformats.org/officeDocument/2006/relationships/slide" Target="/ppt/slides/slide34.xm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slide" Target="/ppt/slides/slide3.xml"/><Relationship Id="rId9" Type="http://schemas.openxmlformats.org/officeDocument/2006/relationships/slide" Target="/ppt/slides/slide7.xml"/><Relationship Id="rId26" Type="http://schemas.openxmlformats.org/officeDocument/2006/relationships/slide" Target="/ppt/slides/slide18.xml"/><Relationship Id="rId25" Type="http://schemas.openxmlformats.org/officeDocument/2006/relationships/slide" Target="/ppt/slides/slide17.xml"/><Relationship Id="rId28" Type="http://schemas.openxmlformats.org/officeDocument/2006/relationships/slide" Target="/ppt/slides/slide20.xml"/><Relationship Id="rId27" Type="http://schemas.openxmlformats.org/officeDocument/2006/relationships/slide" Target="/ppt/slides/slide19.xml"/><Relationship Id="rId5" Type="http://schemas.openxmlformats.org/officeDocument/2006/relationships/slide" Target="/ppt/slides/slide3.xml"/><Relationship Id="rId6" Type="http://schemas.openxmlformats.org/officeDocument/2006/relationships/slide" Target="/ppt/slides/slide4.xml"/><Relationship Id="rId29" Type="http://schemas.openxmlformats.org/officeDocument/2006/relationships/slide" Target="/ppt/slides/slide21.xml"/><Relationship Id="rId7" Type="http://schemas.openxmlformats.org/officeDocument/2006/relationships/slide" Target="/ppt/slides/slide5.xml"/><Relationship Id="rId8" Type="http://schemas.openxmlformats.org/officeDocument/2006/relationships/slide" Target="/ppt/slides/slide6.xml"/><Relationship Id="rId31" Type="http://schemas.openxmlformats.org/officeDocument/2006/relationships/slide" Target="/ppt/slides/slide23.xml"/><Relationship Id="rId30" Type="http://schemas.openxmlformats.org/officeDocument/2006/relationships/slide" Target="/ppt/slides/slide22.xml"/><Relationship Id="rId11" Type="http://schemas.openxmlformats.org/officeDocument/2006/relationships/slide" Target="/ppt/slides/slide9.xml"/><Relationship Id="rId33" Type="http://schemas.openxmlformats.org/officeDocument/2006/relationships/slide" Target="/ppt/slides/slide26.xml"/><Relationship Id="rId10" Type="http://schemas.openxmlformats.org/officeDocument/2006/relationships/slide" Target="/ppt/slides/slide8.xml"/><Relationship Id="rId32" Type="http://schemas.openxmlformats.org/officeDocument/2006/relationships/slide" Target="/ppt/slides/slide25.xml"/><Relationship Id="rId13" Type="http://schemas.openxmlformats.org/officeDocument/2006/relationships/slide" Target="/ppt/slides/slide11.xml"/><Relationship Id="rId12" Type="http://schemas.openxmlformats.org/officeDocument/2006/relationships/slide" Target="/ppt/slides/slide10.xml"/><Relationship Id="rId15" Type="http://schemas.openxmlformats.org/officeDocument/2006/relationships/slide" Target="/ppt/slides/slide13.xml"/><Relationship Id="rId14" Type="http://schemas.openxmlformats.org/officeDocument/2006/relationships/slide" Target="/ppt/slides/slide12.xml"/><Relationship Id="rId17" Type="http://schemas.openxmlformats.org/officeDocument/2006/relationships/slide" Target="/ppt/slides/slide27.xml"/><Relationship Id="rId16" Type="http://schemas.openxmlformats.org/officeDocument/2006/relationships/slide" Target="/ppt/slides/slide14.xml"/><Relationship Id="rId19" Type="http://schemas.openxmlformats.org/officeDocument/2006/relationships/slide" Target="/ppt/slides/slide29.xml"/><Relationship Id="rId18" Type="http://schemas.openxmlformats.org/officeDocument/2006/relationships/slide" Target="/ppt/slides/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91.png"/><Relationship Id="rId5" Type="http://schemas.openxmlformats.org/officeDocument/2006/relationships/image" Target="../media/image43.png"/><Relationship Id="rId6" Type="http://schemas.openxmlformats.org/officeDocument/2006/relationships/image" Target="../media/image59.png"/><Relationship Id="rId7" Type="http://schemas.openxmlformats.org/officeDocument/2006/relationships/image" Target="../media/image53.png"/><Relationship Id="rId8" Type="http://schemas.openxmlformats.org/officeDocument/2006/relationships/hyperlink" Target="https://drive.google.com/open?id=1jwauHiaJFpBddAz-XWskf--bKM7xcypn86_xXUvjM_0" TargetMode="External"/><Relationship Id="rId10"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drive.google.com/open?id=1lWAW-mwhV8kkWBkldD0pIjRGyK2YkJrcFPG2XO4kd9c" TargetMode="External"/><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hyperlink" Target="https://drive.google.com/open?id=1ZCHQ84vjGBkpOGyLUre5M7f2W45zt_D5" TargetMode="External"/><Relationship Id="rId5" Type="http://schemas.openxmlformats.org/officeDocument/2006/relationships/hyperlink" Target="https://dsc-logo-generator-e4903.web.app/" TargetMode="External"/><Relationship Id="rId6" Type="http://schemas.openxmlformats.org/officeDocument/2006/relationships/image" Target="../media/image67.png"/><Relationship Id="rId7"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3.png"/><Relationship Id="rId4" Type="http://schemas.openxmlformats.org/officeDocument/2006/relationships/image" Target="../media/image45.png"/><Relationship Id="rId5" Type="http://schemas.openxmlformats.org/officeDocument/2006/relationships/image" Target="../media/image67.png"/><Relationship Id="rId6" Type="http://schemas.openxmlformats.org/officeDocument/2006/relationships/hyperlink" Target="https://drive.google.com/open?id=1ZCHQ84vjGBkpOGyLUre5M7f2W45zt_D5" TargetMode="External"/><Relationship Id="rId7" Type="http://schemas.openxmlformats.org/officeDocument/2006/relationships/hyperlink" Target="https://dsc-logo-generator-e4903.web.ap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50.png"/><Relationship Id="rId6" Type="http://schemas.openxmlformats.org/officeDocument/2006/relationships/image" Target="../media/image2.png"/><Relationship Id="rId7" Type="http://schemas.openxmlformats.org/officeDocument/2006/relationships/hyperlink" Target="https://drive.google.com/open?id=1ZCHQ84vjGBkpOGyLUre5M7f2W45zt_D5" TargetMode="External"/><Relationship Id="rId8" Type="http://schemas.openxmlformats.org/officeDocument/2006/relationships/hyperlink" Target="https://dsc-logo-generator-e4903.web.ap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hyperlink" Target="https://drive.google.com/open?id=1-d_k4ynJr9OINQSzeti3GJsnOoiGrSzm" TargetMode="External"/><Relationship Id="rId5" Type="http://schemas.openxmlformats.org/officeDocument/2006/relationships/image" Target="../media/image9.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6.png"/><Relationship Id="rId4" Type="http://schemas.openxmlformats.org/officeDocument/2006/relationships/image" Target="../media/image3.png"/><Relationship Id="rId9" Type="http://schemas.openxmlformats.org/officeDocument/2006/relationships/image" Target="../media/image81.png"/><Relationship Id="rId5" Type="http://schemas.openxmlformats.org/officeDocument/2006/relationships/hyperlink" Target="https://drive.google.com/open?id=1Z4enmqg0f09EkxfWoFg23I3e3-tave2I" TargetMode="External"/><Relationship Id="rId6" Type="http://schemas.openxmlformats.org/officeDocument/2006/relationships/image" Target="../media/image90.png"/><Relationship Id="rId7" Type="http://schemas.openxmlformats.org/officeDocument/2006/relationships/image" Target="../media/image92.png"/><Relationship Id="rId8" Type="http://schemas.openxmlformats.org/officeDocument/2006/relationships/image" Target="../media/image49.png"/><Relationship Id="rId11" Type="http://schemas.openxmlformats.org/officeDocument/2006/relationships/image" Target="../media/image62.png"/><Relationship Id="rId10"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58.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hyperlink" Target="https://drive.google.com/open?id=1msg2rgS2m8avNj_gMk5YYVc8aB5A0F6F" TargetMode="External"/><Relationship Id="rId7" Type="http://schemas.openxmlformats.org/officeDocument/2006/relationships/image" Target="../media/image66.png"/><Relationship Id="rId8" Type="http://schemas.openxmlformats.org/officeDocument/2006/relationships/image" Target="../media/image71.png"/><Relationship Id="rId10"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hyperlink" Target="https://drive.google.com/open?id=1GGKBHxib58bfUe3hOKVA2iHrJxBbLyR4" TargetMode="External"/><Relationship Id="rId9" Type="http://schemas.openxmlformats.org/officeDocument/2006/relationships/image" Target="../media/image7.png"/><Relationship Id="rId5" Type="http://schemas.openxmlformats.org/officeDocument/2006/relationships/image" Target="../media/image77.png"/><Relationship Id="rId6" Type="http://schemas.openxmlformats.org/officeDocument/2006/relationships/image" Target="../media/image76.png"/><Relationship Id="rId7" Type="http://schemas.openxmlformats.org/officeDocument/2006/relationships/image" Target="../media/image79.png"/><Relationship Id="rId8" Type="http://schemas.openxmlformats.org/officeDocument/2006/relationships/image" Target="../media/image82.png"/><Relationship Id="rId10"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65.png"/><Relationship Id="rId9" Type="http://schemas.openxmlformats.org/officeDocument/2006/relationships/image" Target="../media/image69.png"/><Relationship Id="rId5" Type="http://schemas.openxmlformats.org/officeDocument/2006/relationships/hyperlink" Target="https://drive.google.com/open?id=1r02yKjZcylVL0I_9cf9XoPB6BeGFLdo7" TargetMode="External"/><Relationship Id="rId6" Type="http://schemas.openxmlformats.org/officeDocument/2006/relationships/image" Target="../media/image68.png"/><Relationship Id="rId7" Type="http://schemas.openxmlformats.org/officeDocument/2006/relationships/image" Target="../media/image87.png"/><Relationship Id="rId8" Type="http://schemas.openxmlformats.org/officeDocument/2006/relationships/image" Target="../media/image70.png"/><Relationship Id="rId11" Type="http://schemas.openxmlformats.org/officeDocument/2006/relationships/image" Target="../media/image2.png"/><Relationship Id="rId10" Type="http://schemas.openxmlformats.org/officeDocument/2006/relationships/image" Target="../media/image7.png"/><Relationship Id="rId12"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4.jpg"/><Relationship Id="rId4" Type="http://schemas.openxmlformats.org/officeDocument/2006/relationships/image" Target="../media/image85.jpg"/><Relationship Id="rId9" Type="http://schemas.openxmlformats.org/officeDocument/2006/relationships/hyperlink" Target="https://drive.google.com/open?id=1ZCHQ84vjGBkpOGyLUre5M7f2W45zt_D5" TargetMode="External"/><Relationship Id="rId5" Type="http://schemas.openxmlformats.org/officeDocument/2006/relationships/image" Target="../media/image3.png"/><Relationship Id="rId6" Type="http://schemas.openxmlformats.org/officeDocument/2006/relationships/image" Target="../media/image89.png"/><Relationship Id="rId7" Type="http://schemas.openxmlformats.org/officeDocument/2006/relationships/image" Target="../media/image73.gif"/><Relationship Id="rId8" Type="http://schemas.openxmlformats.org/officeDocument/2006/relationships/image" Target="../media/image88.png"/><Relationship Id="rId10" Type="http://schemas.openxmlformats.org/officeDocument/2006/relationships/hyperlink" Target="https://dsc-logo-generator-e4903.web.ap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hyperlink" Target="https://drive.google.com/open?id=1EvIa9YIO6teJtQUuhKrw8lfoYc-C_3uw" TargetMode="External"/><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hyperlink" Target="https://drive.google.com/open?id=1ZI9fLZaHtCB-0vKycG-Bua1_rmKkIKBr" TargetMode="External"/><Relationship Id="rId8" Type="http://schemas.openxmlformats.org/officeDocument/2006/relationships/hyperlink" Target="https://drive.google.com/open?id=1EvIa9YIO6teJtQUuhKrw8lfoYc-C_3uw" TargetMode="External"/><Relationship Id="rId10" Type="http://schemas.openxmlformats.org/officeDocument/2006/relationships/hyperlink" Target="https://drive.google.com/open?id=1hYnP6UbDEWxMMlXkkCjAhSLEwutbkxf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drive.google.com/open?id=1ZCHQ84vjGBkpOGyLUre5M7f2W45zt_D5" TargetMode="External"/><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6.png"/><Relationship Id="rId5" Type="http://schemas.openxmlformats.org/officeDocument/2006/relationships/image" Target="../media/image29.png"/><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dsc-logo-generator-e4903.web.app/" TargetMode="External"/><Relationship Id="rId5" Type="http://schemas.openxmlformats.org/officeDocument/2006/relationships/image" Target="../media/image74.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9"/>
          <p:cNvPicPr preferRelativeResize="0"/>
          <p:nvPr/>
        </p:nvPicPr>
        <p:blipFill rotWithShape="1">
          <a:blip r:embed="rId3">
            <a:alphaModFix/>
          </a:blip>
          <a:srcRect b="0" l="0" r="0" t="0"/>
          <a:stretch/>
        </p:blipFill>
        <p:spPr>
          <a:xfrm>
            <a:off x="0" y="0"/>
            <a:ext cx="9144000" cy="5143465"/>
          </a:xfrm>
          <a:prstGeom prst="rect">
            <a:avLst/>
          </a:prstGeom>
          <a:noFill/>
          <a:ln>
            <a:noFill/>
          </a:ln>
        </p:spPr>
      </p:pic>
      <p:sp>
        <p:nvSpPr>
          <p:cNvPr id="65" name="Google Shape;65;p19"/>
          <p:cNvSpPr txBox="1"/>
          <p:nvPr/>
        </p:nvSpPr>
        <p:spPr>
          <a:xfrm>
            <a:off x="721975" y="1272175"/>
            <a:ext cx="4583400" cy="18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a:latin typeface="Google Sans"/>
                <a:ea typeface="Google Sans"/>
                <a:cs typeface="Google Sans"/>
                <a:sym typeface="Google Sans"/>
              </a:rPr>
              <a:t>Brand guide </a:t>
            </a:r>
            <a:endParaRPr sz="3000">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3000">
                <a:latin typeface="Google Sans"/>
                <a:ea typeface="Google Sans"/>
                <a:cs typeface="Google Sans"/>
                <a:sym typeface="Google Sans"/>
              </a:rPr>
              <a:t>and meetup kit</a:t>
            </a:r>
            <a:endParaRPr sz="1100">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sz="1100">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sz="1100">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sz="1100">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sz="1100">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sz="3000">
              <a:latin typeface="Google Sans"/>
              <a:ea typeface="Google Sans"/>
              <a:cs typeface="Google Sans"/>
              <a:sym typeface="Google Sans"/>
            </a:endParaRPr>
          </a:p>
        </p:txBody>
      </p:sp>
      <p:sp>
        <p:nvSpPr>
          <p:cNvPr id="66" name="Google Shape;66;p19"/>
          <p:cNvSpPr txBox="1"/>
          <p:nvPr/>
        </p:nvSpPr>
        <p:spPr>
          <a:xfrm>
            <a:off x="695325" y="3581400"/>
            <a:ext cx="3000000" cy="30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666666"/>
                </a:solidFill>
                <a:latin typeface="Google Sans"/>
                <a:ea typeface="Google Sans"/>
                <a:cs typeface="Google Sans"/>
                <a:sym typeface="Google Sans"/>
              </a:rPr>
              <a:t>Updated 10.22.19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28"/>
          <p:cNvPicPr preferRelativeResize="0"/>
          <p:nvPr/>
        </p:nvPicPr>
        <p:blipFill>
          <a:blip r:embed="rId3">
            <a:alphaModFix/>
          </a:blip>
          <a:stretch>
            <a:fillRect/>
          </a:stretch>
        </p:blipFill>
        <p:spPr>
          <a:xfrm>
            <a:off x="255988" y="1182003"/>
            <a:ext cx="1695134" cy="928775"/>
          </a:xfrm>
          <a:prstGeom prst="rect">
            <a:avLst/>
          </a:prstGeom>
          <a:noFill/>
          <a:ln>
            <a:noFill/>
          </a:ln>
        </p:spPr>
      </p:pic>
      <p:pic>
        <p:nvPicPr>
          <p:cNvPr id="239" name="Google Shape;239;p28"/>
          <p:cNvPicPr preferRelativeResize="0"/>
          <p:nvPr/>
        </p:nvPicPr>
        <p:blipFill rotWithShape="1">
          <a:blip r:embed="rId4">
            <a:alphaModFix/>
          </a:blip>
          <a:srcRect b="13234" l="0" r="0" t="13241"/>
          <a:stretch/>
        </p:blipFill>
        <p:spPr>
          <a:xfrm>
            <a:off x="332704" y="3308942"/>
            <a:ext cx="2119868" cy="451500"/>
          </a:xfrm>
          <a:prstGeom prst="rect">
            <a:avLst/>
          </a:prstGeom>
          <a:noFill/>
          <a:ln>
            <a:noFill/>
          </a:ln>
        </p:spPr>
      </p:pic>
      <p:pic>
        <p:nvPicPr>
          <p:cNvPr id="240" name="Google Shape;240;p28"/>
          <p:cNvPicPr preferRelativeResize="0"/>
          <p:nvPr/>
        </p:nvPicPr>
        <p:blipFill>
          <a:blip r:embed="rId5">
            <a:alphaModFix/>
          </a:blip>
          <a:stretch>
            <a:fillRect/>
          </a:stretch>
        </p:blipFill>
        <p:spPr>
          <a:xfrm>
            <a:off x="7509163" y="182584"/>
            <a:ext cx="1244699" cy="168658"/>
          </a:xfrm>
          <a:prstGeom prst="rect">
            <a:avLst/>
          </a:prstGeom>
          <a:noFill/>
          <a:ln>
            <a:noFill/>
          </a:ln>
        </p:spPr>
      </p:pic>
      <p:sp>
        <p:nvSpPr>
          <p:cNvPr id="241" name="Google Shape;241;p28"/>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242" name="Google Shape;242;p28"/>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243" name="Google Shape;243;p28"/>
          <p:cNvSpPr txBox="1"/>
          <p:nvPr/>
        </p:nvSpPr>
        <p:spPr>
          <a:xfrm>
            <a:off x="204800" y="694175"/>
            <a:ext cx="51300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Logo lockups for local chapters </a:t>
            </a:r>
            <a:r>
              <a:rPr b="1" lang="en" sz="1800">
                <a:solidFill>
                  <a:srgbClr val="FF0000"/>
                </a:solidFill>
                <a:latin typeface="Google Sans"/>
                <a:ea typeface="Google Sans"/>
                <a:cs typeface="Google Sans"/>
                <a:sym typeface="Google Sans"/>
              </a:rPr>
              <a:t>don’ts</a:t>
            </a:r>
            <a:endParaRPr b="1" sz="1800">
              <a:solidFill>
                <a:srgbClr val="FF0000"/>
              </a:solidFill>
              <a:latin typeface="Google Sans"/>
              <a:ea typeface="Google Sans"/>
              <a:cs typeface="Google Sans"/>
              <a:sym typeface="Google Sans"/>
            </a:endParaRPr>
          </a:p>
        </p:txBody>
      </p:sp>
      <p:sp>
        <p:nvSpPr>
          <p:cNvPr id="244" name="Google Shape;244;p28"/>
          <p:cNvSpPr txBox="1"/>
          <p:nvPr/>
        </p:nvSpPr>
        <p:spPr>
          <a:xfrm>
            <a:off x="4711700" y="4399481"/>
            <a:ext cx="35031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0000"/>
                </a:solidFill>
                <a:latin typeface="Roboto"/>
                <a:ea typeface="Roboto"/>
                <a:cs typeface="Roboto"/>
                <a:sym typeface="Roboto"/>
              </a:rPr>
              <a:t>Don’t </a:t>
            </a:r>
            <a:r>
              <a:rPr lang="en" sz="800">
                <a:solidFill>
                  <a:srgbClr val="747474"/>
                </a:solidFill>
                <a:latin typeface="Roboto"/>
                <a:ea typeface="Roboto"/>
                <a:cs typeface="Roboto"/>
                <a:sym typeface="Roboto"/>
              </a:rPr>
              <a:t>Use the lockup on a poorly contrasting or busy background.</a:t>
            </a:r>
            <a:endParaRPr sz="800">
              <a:solidFill>
                <a:srgbClr val="747474"/>
              </a:solidFill>
              <a:latin typeface="Roboto"/>
              <a:ea typeface="Roboto"/>
              <a:cs typeface="Roboto"/>
              <a:sym typeface="Roboto"/>
            </a:endParaRPr>
          </a:p>
          <a:p>
            <a:pPr indent="0" lvl="0" marL="0" rtl="0" algn="l">
              <a:spcBef>
                <a:spcPts val="0"/>
              </a:spcBef>
              <a:spcAft>
                <a:spcPts val="0"/>
              </a:spcAft>
              <a:buNone/>
            </a:pPr>
            <a:r>
              <a:t/>
            </a:r>
            <a:endParaRPr sz="800">
              <a:solidFill>
                <a:srgbClr val="FF0000"/>
              </a:solidFill>
              <a:latin typeface="Roboto"/>
              <a:ea typeface="Roboto"/>
              <a:cs typeface="Roboto"/>
              <a:sym typeface="Roboto"/>
            </a:endParaRPr>
          </a:p>
          <a:p>
            <a:pPr indent="0" lvl="0" marL="0" rtl="0" algn="l">
              <a:spcBef>
                <a:spcPts val="0"/>
              </a:spcBef>
              <a:spcAft>
                <a:spcPts val="0"/>
              </a:spcAft>
              <a:buNone/>
            </a:pPr>
            <a:r>
              <a:rPr b="1" lang="en" sz="800">
                <a:solidFill>
                  <a:srgbClr val="FF0000"/>
                </a:solidFill>
                <a:latin typeface="Roboto"/>
                <a:ea typeface="Roboto"/>
                <a:cs typeface="Roboto"/>
                <a:sym typeface="Roboto"/>
              </a:rPr>
              <a:t>Don’t</a:t>
            </a:r>
            <a:r>
              <a:rPr lang="en" sz="800">
                <a:solidFill>
                  <a:srgbClr val="FF0000"/>
                </a:solidFill>
                <a:latin typeface="Roboto"/>
                <a:ea typeface="Roboto"/>
                <a:cs typeface="Roboto"/>
                <a:sym typeface="Roboto"/>
              </a:rPr>
              <a:t> </a:t>
            </a:r>
            <a:r>
              <a:rPr lang="en" sz="800">
                <a:solidFill>
                  <a:srgbClr val="747474"/>
                </a:solidFill>
                <a:latin typeface="Roboto"/>
                <a:ea typeface="Roboto"/>
                <a:cs typeface="Roboto"/>
                <a:sym typeface="Roboto"/>
              </a:rPr>
              <a:t>Overlap or crowd the lockup with other custom elements including text or artwork.</a:t>
            </a:r>
            <a:endParaRPr sz="800">
              <a:solidFill>
                <a:srgbClr val="747474"/>
              </a:solidFill>
              <a:latin typeface="Roboto"/>
              <a:ea typeface="Roboto"/>
              <a:cs typeface="Roboto"/>
              <a:sym typeface="Roboto"/>
            </a:endParaRPr>
          </a:p>
        </p:txBody>
      </p:sp>
      <p:pic>
        <p:nvPicPr>
          <p:cNvPr id="245" name="Google Shape;245;p28"/>
          <p:cNvPicPr preferRelativeResize="0"/>
          <p:nvPr/>
        </p:nvPicPr>
        <p:blipFill rotWithShape="1">
          <a:blip r:embed="rId6">
            <a:alphaModFix/>
          </a:blip>
          <a:srcRect b="0" l="0" r="75699" t="0"/>
          <a:stretch/>
        </p:blipFill>
        <p:spPr>
          <a:xfrm>
            <a:off x="4794153" y="2583200"/>
            <a:ext cx="627400" cy="747900"/>
          </a:xfrm>
          <a:prstGeom prst="rect">
            <a:avLst/>
          </a:prstGeom>
          <a:noFill/>
          <a:ln>
            <a:noFill/>
          </a:ln>
        </p:spPr>
      </p:pic>
      <p:sp>
        <p:nvSpPr>
          <p:cNvPr id="246" name="Google Shape;246;p28"/>
          <p:cNvSpPr txBox="1"/>
          <p:nvPr/>
        </p:nvSpPr>
        <p:spPr>
          <a:xfrm>
            <a:off x="4711700" y="3223775"/>
            <a:ext cx="35031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0000"/>
                </a:solidFill>
                <a:latin typeface="Roboto"/>
                <a:ea typeface="Roboto"/>
                <a:cs typeface="Roboto"/>
                <a:sym typeface="Roboto"/>
              </a:rPr>
              <a:t>Don’t </a:t>
            </a:r>
            <a:r>
              <a:rPr lang="en" sz="800">
                <a:solidFill>
                  <a:srgbClr val="747474"/>
                </a:solidFill>
                <a:latin typeface="Roboto"/>
                <a:ea typeface="Roboto"/>
                <a:cs typeface="Roboto"/>
                <a:sym typeface="Roboto"/>
              </a:rPr>
              <a:t>Alter or distort the official lockup in any way, including altering fonts, colors, shapes, proportions, or rotating/flipping it in any direction.</a:t>
            </a:r>
            <a:r>
              <a:rPr b="1" lang="en" sz="800">
                <a:solidFill>
                  <a:srgbClr val="FF0000"/>
                </a:solidFill>
                <a:latin typeface="Roboto"/>
                <a:ea typeface="Roboto"/>
                <a:cs typeface="Roboto"/>
                <a:sym typeface="Roboto"/>
              </a:rPr>
              <a:t>  </a:t>
            </a:r>
            <a:endParaRPr sz="800">
              <a:solidFill>
                <a:srgbClr val="747474"/>
              </a:solidFill>
              <a:latin typeface="Roboto"/>
              <a:ea typeface="Roboto"/>
              <a:cs typeface="Roboto"/>
              <a:sym typeface="Roboto"/>
            </a:endParaRPr>
          </a:p>
        </p:txBody>
      </p:sp>
      <p:sp>
        <p:nvSpPr>
          <p:cNvPr id="247" name="Google Shape;247;p28"/>
          <p:cNvSpPr txBox="1"/>
          <p:nvPr/>
        </p:nvSpPr>
        <p:spPr>
          <a:xfrm>
            <a:off x="4723858" y="1669355"/>
            <a:ext cx="35031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0000"/>
                </a:solidFill>
                <a:latin typeface="Roboto"/>
                <a:ea typeface="Roboto"/>
                <a:cs typeface="Roboto"/>
                <a:sym typeface="Roboto"/>
              </a:rPr>
              <a:t>Don’t</a:t>
            </a:r>
            <a:r>
              <a:rPr lang="en" sz="800">
                <a:solidFill>
                  <a:srgbClr val="FF0000"/>
                </a:solidFill>
                <a:latin typeface="Roboto"/>
                <a:ea typeface="Roboto"/>
                <a:cs typeface="Roboto"/>
                <a:sym typeface="Roboto"/>
              </a:rPr>
              <a:t> </a:t>
            </a:r>
            <a:r>
              <a:rPr lang="en" sz="800">
                <a:solidFill>
                  <a:srgbClr val="747474"/>
                </a:solidFill>
                <a:latin typeface="Roboto"/>
                <a:ea typeface="Roboto"/>
                <a:cs typeface="Roboto"/>
                <a:sym typeface="Roboto"/>
              </a:rPr>
              <a:t>Use the Google Developers name or lockup to represent your chapter. Always use the [Developer Student Clubs] lockup generator OR the main [Developer Student Clubs] lockup instead (but don’t use both at the same time). If you want to use the Google Developers logo in addition to the Developer Student Clubs logo, they must be far away from each other on any given medium.</a:t>
            </a:r>
            <a:endParaRPr sz="800">
              <a:solidFill>
                <a:srgbClr val="747474"/>
              </a:solidFill>
              <a:latin typeface="Roboto"/>
              <a:ea typeface="Roboto"/>
              <a:cs typeface="Roboto"/>
              <a:sym typeface="Roboto"/>
            </a:endParaRPr>
          </a:p>
        </p:txBody>
      </p:sp>
      <p:pic>
        <p:nvPicPr>
          <p:cNvPr id="248" name="Google Shape;248;p28"/>
          <p:cNvPicPr preferRelativeResize="0"/>
          <p:nvPr/>
        </p:nvPicPr>
        <p:blipFill rotWithShape="1">
          <a:blip r:embed="rId7">
            <a:alphaModFix/>
          </a:blip>
          <a:srcRect b="40408" l="0" r="0" t="0"/>
          <a:stretch/>
        </p:blipFill>
        <p:spPr>
          <a:xfrm>
            <a:off x="4804975" y="1137954"/>
            <a:ext cx="2139600" cy="369350"/>
          </a:xfrm>
          <a:prstGeom prst="rect">
            <a:avLst/>
          </a:prstGeom>
          <a:noFill/>
          <a:ln>
            <a:noFill/>
          </a:ln>
        </p:spPr>
      </p:pic>
      <p:sp>
        <p:nvSpPr>
          <p:cNvPr id="249" name="Google Shape;249;p28"/>
          <p:cNvSpPr txBox="1"/>
          <p:nvPr/>
        </p:nvSpPr>
        <p:spPr>
          <a:xfrm>
            <a:off x="239700" y="3645251"/>
            <a:ext cx="35031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0000"/>
                </a:solidFill>
                <a:latin typeface="Roboto"/>
                <a:ea typeface="Roboto"/>
                <a:cs typeface="Roboto"/>
                <a:sym typeface="Roboto"/>
              </a:rPr>
              <a:t>Don’t </a:t>
            </a:r>
            <a:r>
              <a:rPr lang="en" sz="800">
                <a:solidFill>
                  <a:srgbClr val="747474"/>
                </a:solidFill>
                <a:latin typeface="Roboto"/>
                <a:ea typeface="Roboto"/>
                <a:cs typeface="Roboto"/>
                <a:sym typeface="Roboto"/>
              </a:rPr>
              <a:t>Use the acronym DSC as a logo lockup.</a:t>
            </a:r>
            <a:endParaRPr sz="800">
              <a:solidFill>
                <a:srgbClr val="747474"/>
              </a:solidFill>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p:txBody>
      </p:sp>
      <p:sp>
        <p:nvSpPr>
          <p:cNvPr id="250" name="Google Shape;250;p28"/>
          <p:cNvSpPr txBox="1"/>
          <p:nvPr/>
        </p:nvSpPr>
        <p:spPr>
          <a:xfrm>
            <a:off x="249225" y="2045908"/>
            <a:ext cx="35031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0000"/>
                </a:solidFill>
                <a:latin typeface="Roboto"/>
                <a:ea typeface="Roboto"/>
                <a:cs typeface="Roboto"/>
                <a:sym typeface="Roboto"/>
              </a:rPr>
              <a:t>Don’t</a:t>
            </a:r>
            <a:r>
              <a:rPr b="1" lang="en" sz="800">
                <a:latin typeface="Roboto"/>
                <a:ea typeface="Roboto"/>
                <a:cs typeface="Roboto"/>
                <a:sym typeface="Roboto"/>
              </a:rPr>
              <a:t> </a:t>
            </a:r>
            <a:r>
              <a:rPr lang="en" sz="800">
                <a:solidFill>
                  <a:srgbClr val="747474"/>
                </a:solidFill>
                <a:latin typeface="Roboto"/>
                <a:ea typeface="Roboto"/>
                <a:cs typeface="Roboto"/>
                <a:sym typeface="Roboto"/>
              </a:rPr>
              <a:t>Add additional elements to the lockup, or alter the lock up or logo with additional assets, changes of color, etc.</a:t>
            </a:r>
            <a:endParaRPr sz="800">
              <a:latin typeface="Roboto"/>
              <a:ea typeface="Roboto"/>
              <a:cs typeface="Roboto"/>
              <a:sym typeface="Roboto"/>
            </a:endParaRPr>
          </a:p>
          <a:p>
            <a:pPr indent="0" lvl="0" marL="0" rtl="0" algn="l">
              <a:spcBef>
                <a:spcPts val="0"/>
              </a:spcBef>
              <a:spcAft>
                <a:spcPts val="0"/>
              </a:spcAft>
              <a:buNone/>
            </a:pPr>
            <a:r>
              <a:t/>
            </a:r>
            <a:endParaRPr b="1" sz="800">
              <a:solidFill>
                <a:srgbClr val="FF0000"/>
              </a:solidFill>
              <a:latin typeface="Roboto"/>
              <a:ea typeface="Roboto"/>
              <a:cs typeface="Roboto"/>
              <a:sym typeface="Roboto"/>
            </a:endParaRPr>
          </a:p>
          <a:p>
            <a:pPr indent="0" lvl="0" marL="0" rtl="0" algn="l">
              <a:spcBef>
                <a:spcPts val="0"/>
              </a:spcBef>
              <a:spcAft>
                <a:spcPts val="0"/>
              </a:spcAft>
              <a:buNone/>
            </a:pPr>
            <a:r>
              <a:rPr b="1" lang="en" sz="800">
                <a:solidFill>
                  <a:srgbClr val="FF0000"/>
                </a:solidFill>
                <a:latin typeface="Roboto"/>
                <a:ea typeface="Roboto"/>
                <a:cs typeface="Roboto"/>
                <a:sym typeface="Roboto"/>
              </a:rPr>
              <a:t>Don’t</a:t>
            </a:r>
            <a:r>
              <a:rPr b="1" lang="en" sz="800">
                <a:solidFill>
                  <a:schemeClr val="dk1"/>
                </a:solidFill>
                <a:latin typeface="Roboto"/>
                <a:ea typeface="Roboto"/>
                <a:cs typeface="Roboto"/>
                <a:sym typeface="Roboto"/>
              </a:rPr>
              <a:t> </a:t>
            </a:r>
            <a:r>
              <a:rPr lang="en" sz="800">
                <a:solidFill>
                  <a:srgbClr val="747474"/>
                </a:solidFill>
                <a:latin typeface="Roboto"/>
                <a:ea typeface="Roboto"/>
                <a:cs typeface="Roboto"/>
                <a:sym typeface="Roboto"/>
              </a:rPr>
              <a:t>Name your chapter with a “Location” that is a state, country, region, or continent (e.g. California, France, EMEA, Africa).</a:t>
            </a:r>
            <a:endParaRPr sz="800">
              <a:solidFill>
                <a:srgbClr val="747474"/>
              </a:solidFill>
              <a:latin typeface="Roboto"/>
              <a:ea typeface="Roboto"/>
              <a:cs typeface="Roboto"/>
              <a:sym typeface="Roboto"/>
            </a:endParaRPr>
          </a:p>
          <a:p>
            <a:pPr indent="0" lvl="0" marL="0" rtl="0" algn="l">
              <a:spcBef>
                <a:spcPts val="0"/>
              </a:spcBef>
              <a:spcAft>
                <a:spcPts val="0"/>
              </a:spcAft>
              <a:buNone/>
            </a:pPr>
            <a:r>
              <a:t/>
            </a:r>
            <a:endParaRPr sz="800">
              <a:solidFill>
                <a:srgbClr val="747474"/>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800">
                <a:solidFill>
                  <a:srgbClr val="FF0000"/>
                </a:solidFill>
                <a:latin typeface="Roboto"/>
                <a:ea typeface="Roboto"/>
                <a:cs typeface="Roboto"/>
                <a:sym typeface="Roboto"/>
              </a:rPr>
              <a:t>Don’t</a:t>
            </a:r>
            <a:r>
              <a:rPr lang="en" sz="800">
                <a:solidFill>
                  <a:srgbClr val="FF0000"/>
                </a:solidFill>
                <a:latin typeface="Roboto"/>
                <a:ea typeface="Roboto"/>
                <a:cs typeface="Roboto"/>
                <a:sym typeface="Roboto"/>
              </a:rPr>
              <a:t> </a:t>
            </a:r>
            <a:r>
              <a:rPr lang="en" sz="800">
                <a:solidFill>
                  <a:srgbClr val="747474"/>
                </a:solidFill>
                <a:latin typeface="Roboto"/>
                <a:ea typeface="Roboto"/>
                <a:cs typeface="Roboto"/>
                <a:sym typeface="Roboto"/>
              </a:rPr>
              <a:t>Localize the lockup in a non-English language. Always use [“Developer Student Club”] and your location in English and localize communications instead.</a:t>
            </a:r>
            <a:endParaRPr sz="800">
              <a:solidFill>
                <a:srgbClr val="747474"/>
              </a:solidFill>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p:txBody>
      </p:sp>
      <p:pic>
        <p:nvPicPr>
          <p:cNvPr id="251" name="Google Shape;251;p28"/>
          <p:cNvPicPr preferRelativeResize="0"/>
          <p:nvPr/>
        </p:nvPicPr>
        <p:blipFill>
          <a:blip r:embed="rId8">
            <a:alphaModFix/>
          </a:blip>
          <a:stretch>
            <a:fillRect/>
          </a:stretch>
        </p:blipFill>
        <p:spPr>
          <a:xfrm>
            <a:off x="4808505" y="3755257"/>
            <a:ext cx="2522124" cy="730615"/>
          </a:xfrm>
          <a:prstGeom prst="rect">
            <a:avLst/>
          </a:prstGeom>
          <a:noFill/>
          <a:ln>
            <a:noFill/>
          </a:ln>
        </p:spPr>
      </p:pic>
      <p:pic>
        <p:nvPicPr>
          <p:cNvPr id="252" name="Google Shape;252;p28"/>
          <p:cNvPicPr preferRelativeResize="0"/>
          <p:nvPr/>
        </p:nvPicPr>
        <p:blipFill rotWithShape="1">
          <a:blip r:embed="rId9">
            <a:alphaModFix/>
          </a:blip>
          <a:srcRect b="15167" l="16436" r="0" t="0"/>
          <a:stretch/>
        </p:blipFill>
        <p:spPr>
          <a:xfrm>
            <a:off x="5385800" y="2600424"/>
            <a:ext cx="2107525" cy="619800"/>
          </a:xfrm>
          <a:prstGeom prst="rect">
            <a:avLst/>
          </a:prstGeom>
          <a:noFill/>
          <a:ln>
            <a:noFill/>
          </a:ln>
        </p:spPr>
      </p:pic>
      <p:sp>
        <p:nvSpPr>
          <p:cNvPr id="253" name="Google Shape;253;p28"/>
          <p:cNvSpPr txBox="1"/>
          <p:nvPr/>
        </p:nvSpPr>
        <p:spPr>
          <a:xfrm>
            <a:off x="4727325" y="1419567"/>
            <a:ext cx="33288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Google Sans"/>
                <a:ea typeface="Google Sans"/>
                <a:cs typeface="Google Sans"/>
                <a:sym typeface="Google Sans"/>
              </a:rPr>
              <a:t>UC </a:t>
            </a:r>
            <a:r>
              <a:rPr lang="en" sz="1000">
                <a:solidFill>
                  <a:srgbClr val="666666"/>
                </a:solidFill>
                <a:latin typeface="Google Sans"/>
                <a:ea typeface="Google Sans"/>
                <a:cs typeface="Google Sans"/>
                <a:sym typeface="Google Sans"/>
              </a:rPr>
              <a:t>Berkeley</a:t>
            </a:r>
            <a:r>
              <a:rPr lang="en" sz="1000">
                <a:solidFill>
                  <a:srgbClr val="666666"/>
                </a:solidFill>
                <a:latin typeface="Google Sans"/>
                <a:ea typeface="Google Sans"/>
                <a:cs typeface="Google Sans"/>
                <a:sym typeface="Google Sans"/>
              </a:rPr>
              <a:t> </a:t>
            </a:r>
            <a:endParaRPr sz="1000">
              <a:solidFill>
                <a:srgbClr val="666666"/>
              </a:solidFill>
              <a:latin typeface="Google Sans"/>
              <a:ea typeface="Google Sans"/>
              <a:cs typeface="Google Sans"/>
              <a:sym typeface="Google Sans"/>
            </a:endParaRPr>
          </a:p>
        </p:txBody>
      </p:sp>
      <p:pic>
        <p:nvPicPr>
          <p:cNvPr id="254" name="Google Shape;254;p28"/>
          <p:cNvPicPr preferRelativeResize="0"/>
          <p:nvPr/>
        </p:nvPicPr>
        <p:blipFill>
          <a:blip r:embed="rId10">
            <a:alphaModFix/>
          </a:blip>
          <a:stretch>
            <a:fillRect/>
          </a:stretch>
        </p:blipFill>
        <p:spPr>
          <a:xfrm>
            <a:off x="332702" y="4038824"/>
            <a:ext cx="2522151" cy="730625"/>
          </a:xfrm>
          <a:prstGeom prst="rect">
            <a:avLst/>
          </a:prstGeom>
          <a:noFill/>
          <a:ln>
            <a:noFill/>
          </a:ln>
        </p:spPr>
      </p:pic>
      <p:sp>
        <p:nvSpPr>
          <p:cNvPr id="255" name="Google Shape;255;p28"/>
          <p:cNvSpPr txBox="1"/>
          <p:nvPr/>
        </p:nvSpPr>
        <p:spPr>
          <a:xfrm>
            <a:off x="256004" y="4740875"/>
            <a:ext cx="300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0000"/>
                </a:solidFill>
                <a:latin typeface="Roboto"/>
                <a:ea typeface="Roboto"/>
                <a:cs typeface="Roboto"/>
                <a:sym typeface="Roboto"/>
              </a:rPr>
              <a:t>Don’t </a:t>
            </a:r>
            <a:r>
              <a:rPr lang="en" sz="800">
                <a:solidFill>
                  <a:srgbClr val="747474"/>
                </a:solidFill>
                <a:latin typeface="Roboto"/>
                <a:ea typeface="Roboto"/>
                <a:cs typeface="Roboto"/>
                <a:sym typeface="Roboto"/>
              </a:rPr>
              <a:t>Place logo over busy photograph. </a:t>
            </a:r>
            <a:endParaRPr sz="800">
              <a:solidFill>
                <a:srgbClr val="747474"/>
              </a:solidFill>
              <a:latin typeface="Roboto"/>
              <a:ea typeface="Roboto"/>
              <a:cs typeface="Roboto"/>
              <a:sym typeface="Roboto"/>
            </a:endParaRPr>
          </a:p>
          <a:p>
            <a:pPr indent="0" lvl="0" marL="0" rtl="0" algn="l">
              <a:spcBef>
                <a:spcPts val="0"/>
              </a:spcBef>
              <a:spcAft>
                <a:spcPts val="0"/>
              </a:spcAft>
              <a:buNone/>
            </a:pPr>
            <a:r>
              <a:t/>
            </a:r>
            <a:endParaRPr sz="800">
              <a:solidFill>
                <a:schemeClr val="dk1"/>
              </a:solidFill>
              <a:latin typeface="Roboto"/>
              <a:ea typeface="Roboto"/>
              <a:cs typeface="Roboto"/>
              <a:sym typeface="Roboto"/>
            </a:endParaRPr>
          </a:p>
          <a:p>
            <a:pPr indent="0" lvl="0" marL="0" rtl="0" algn="l">
              <a:spcBef>
                <a:spcPts val="0"/>
              </a:spcBef>
              <a:spcAft>
                <a:spcPts val="0"/>
              </a:spcAft>
              <a:buNone/>
            </a:pPr>
            <a:r>
              <a:rPr lang="en" sz="800">
                <a:solidFill>
                  <a:schemeClr val="dk1"/>
                </a:solidFill>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9"/>
          <p:cNvSpPr txBox="1"/>
          <p:nvPr>
            <p:ph idx="4294967295" type="ctrTitle"/>
          </p:nvPr>
        </p:nvSpPr>
        <p:spPr>
          <a:xfrm>
            <a:off x="247600" y="783325"/>
            <a:ext cx="7844700" cy="41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latin typeface="Google Sans"/>
                <a:ea typeface="Google Sans"/>
                <a:cs typeface="Google Sans"/>
                <a:sym typeface="Google Sans"/>
              </a:rPr>
              <a:t>Photography</a:t>
            </a:r>
            <a:endParaRPr b="1" sz="1200">
              <a:solidFill>
                <a:srgbClr val="000000"/>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200">
              <a:solidFill>
                <a:srgbClr val="000000"/>
              </a:solidFill>
              <a:latin typeface="Google Sans"/>
              <a:ea typeface="Google Sans"/>
              <a:cs typeface="Google Sans"/>
              <a:sym typeface="Google Sans"/>
            </a:endParaRPr>
          </a:p>
        </p:txBody>
      </p:sp>
      <p:sp>
        <p:nvSpPr>
          <p:cNvPr id="261" name="Google Shape;261;p29"/>
          <p:cNvSpPr txBox="1"/>
          <p:nvPr/>
        </p:nvSpPr>
        <p:spPr>
          <a:xfrm>
            <a:off x="247600" y="1387451"/>
            <a:ext cx="2375400" cy="319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666666"/>
                </a:solidFill>
                <a:latin typeface="Google Sans"/>
                <a:ea typeface="Google Sans"/>
                <a:cs typeface="Google Sans"/>
                <a:sym typeface="Google Sans"/>
              </a:rPr>
              <a:t>Use photography to communicate Google’s values of inclusivity, empowerment and strength in community.</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rPr lang="en" sz="800">
                <a:solidFill>
                  <a:srgbClr val="666666"/>
                </a:solidFill>
                <a:latin typeface="Google Sans"/>
                <a:ea typeface="Google Sans"/>
                <a:cs typeface="Google Sans"/>
                <a:sym typeface="Google Sans"/>
              </a:rPr>
              <a:t>Prioritize and focus on individuals. </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rPr lang="en" sz="800">
                <a:solidFill>
                  <a:srgbClr val="666666"/>
                </a:solidFill>
                <a:latin typeface="Google Sans"/>
                <a:ea typeface="Google Sans"/>
                <a:cs typeface="Google Sans"/>
                <a:sym typeface="Google Sans"/>
              </a:rPr>
              <a:t>Capture smiling faces.</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rPr lang="en" sz="800">
                <a:solidFill>
                  <a:srgbClr val="666666"/>
                </a:solidFill>
                <a:latin typeface="Google Sans"/>
                <a:ea typeface="Google Sans"/>
                <a:cs typeface="Google Sans"/>
                <a:sym typeface="Google Sans"/>
              </a:rPr>
              <a:t>Focus on actions that communicate what Google Developers is about (people coding together, working on laptops, listening to talks, giving talks, networking). </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rPr lang="en" sz="800">
                <a:solidFill>
                  <a:srgbClr val="666666"/>
                </a:solidFill>
                <a:latin typeface="Google Sans"/>
                <a:ea typeface="Google Sans"/>
                <a:cs typeface="Google Sans"/>
                <a:sym typeface="Google Sans"/>
              </a:rPr>
              <a:t>Avoid focusing on "party" photos.</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rPr lang="en" sz="800">
                <a:solidFill>
                  <a:srgbClr val="666666"/>
                </a:solidFill>
                <a:latin typeface="Google Sans"/>
                <a:ea typeface="Google Sans"/>
                <a:cs typeface="Google Sans"/>
                <a:sym typeface="Google Sans"/>
              </a:rPr>
              <a:t>Make sure photos are clear, with good lighting and of high resolution. Avoid sharing blurry photos.</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rPr lang="en" sz="800">
                <a:solidFill>
                  <a:srgbClr val="666666"/>
                </a:solidFill>
                <a:latin typeface="Google Sans"/>
                <a:ea typeface="Google Sans"/>
                <a:cs typeface="Google Sans"/>
                <a:sym typeface="Google Sans"/>
              </a:rPr>
              <a:t>Integrate the developer line art style as needed to reiterate Google’s developer-centric branding.</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t/>
            </a:r>
            <a:endParaRPr sz="800">
              <a:solidFill>
                <a:srgbClr val="66666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800">
              <a:solidFill>
                <a:srgbClr val="666666"/>
              </a:solidFill>
              <a:latin typeface="Google Sans"/>
              <a:ea typeface="Google Sans"/>
              <a:cs typeface="Google Sans"/>
              <a:sym typeface="Google Sans"/>
            </a:endParaRPr>
          </a:p>
        </p:txBody>
      </p:sp>
      <p:pic>
        <p:nvPicPr>
          <p:cNvPr id="262" name="Google Shape;262;p29"/>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263" name="Google Shape;263;p29"/>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264" name="Google Shape;264;p29"/>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pic>
        <p:nvPicPr>
          <p:cNvPr id="265" name="Google Shape;265;p29"/>
          <p:cNvPicPr preferRelativeResize="0"/>
          <p:nvPr/>
        </p:nvPicPr>
        <p:blipFill>
          <a:blip r:embed="rId4">
            <a:alphaModFix/>
          </a:blip>
          <a:stretch>
            <a:fillRect/>
          </a:stretch>
        </p:blipFill>
        <p:spPr>
          <a:xfrm>
            <a:off x="3658376" y="807248"/>
            <a:ext cx="5095474" cy="1938781"/>
          </a:xfrm>
          <a:prstGeom prst="rect">
            <a:avLst/>
          </a:prstGeom>
          <a:noFill/>
          <a:ln>
            <a:noFill/>
          </a:ln>
          <a:effectLst>
            <a:outerShdw blurRad="57150" rotWithShape="0" algn="bl" dir="5400000" dist="19050">
              <a:srgbClr val="000000">
                <a:alpha val="30000"/>
              </a:srgbClr>
            </a:outerShdw>
          </a:effectLst>
        </p:spPr>
      </p:pic>
      <p:pic>
        <p:nvPicPr>
          <p:cNvPr id="266" name="Google Shape;266;p29"/>
          <p:cNvPicPr preferRelativeResize="0"/>
          <p:nvPr/>
        </p:nvPicPr>
        <p:blipFill>
          <a:blip r:embed="rId5">
            <a:alphaModFix/>
          </a:blip>
          <a:stretch>
            <a:fillRect/>
          </a:stretch>
        </p:blipFill>
        <p:spPr>
          <a:xfrm>
            <a:off x="3658376" y="2897678"/>
            <a:ext cx="5095474" cy="1938770"/>
          </a:xfrm>
          <a:prstGeom prst="rect">
            <a:avLst/>
          </a:prstGeom>
          <a:noFill/>
          <a:ln>
            <a:noFill/>
          </a:ln>
          <a:effectLst>
            <a:outerShdw blurRad="57150" rotWithShape="0" algn="bl" dir="5400000" dist="19050">
              <a:srgbClr val="000000">
                <a:alpha val="30000"/>
              </a:srgbClr>
            </a:outerShdw>
          </a:effectLst>
        </p:spPr>
      </p:pic>
      <p:sp>
        <p:nvSpPr>
          <p:cNvPr id="267" name="Google Shape;267;p29"/>
          <p:cNvSpPr/>
          <p:nvPr/>
        </p:nvSpPr>
        <p:spPr>
          <a:xfrm>
            <a:off x="4578950" y="1600550"/>
            <a:ext cx="807300" cy="1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6005525" y="3695175"/>
            <a:ext cx="807300" cy="1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9"/>
          <p:cNvPicPr preferRelativeResize="0"/>
          <p:nvPr/>
        </p:nvPicPr>
        <p:blipFill>
          <a:blip r:embed="rId6">
            <a:alphaModFix/>
          </a:blip>
          <a:stretch>
            <a:fillRect/>
          </a:stretch>
        </p:blipFill>
        <p:spPr>
          <a:xfrm>
            <a:off x="4595127" y="1638662"/>
            <a:ext cx="1056949" cy="96825"/>
          </a:xfrm>
          <a:prstGeom prst="rect">
            <a:avLst/>
          </a:prstGeom>
          <a:noFill/>
          <a:ln>
            <a:noFill/>
          </a:ln>
        </p:spPr>
      </p:pic>
      <p:pic>
        <p:nvPicPr>
          <p:cNvPr id="270" name="Google Shape;270;p29"/>
          <p:cNvPicPr preferRelativeResize="0"/>
          <p:nvPr/>
        </p:nvPicPr>
        <p:blipFill>
          <a:blip r:embed="rId6">
            <a:alphaModFix/>
          </a:blip>
          <a:stretch>
            <a:fillRect/>
          </a:stretch>
        </p:blipFill>
        <p:spPr>
          <a:xfrm>
            <a:off x="6028644" y="3738783"/>
            <a:ext cx="1056949" cy="96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30"/>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276" name="Google Shape;276;p30"/>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277" name="Google Shape;277;p30"/>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278" name="Google Shape;278;p30"/>
          <p:cNvSpPr txBox="1"/>
          <p:nvPr/>
        </p:nvSpPr>
        <p:spPr>
          <a:xfrm>
            <a:off x="257125" y="783325"/>
            <a:ext cx="3237600" cy="4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Google Sans"/>
                <a:ea typeface="Google Sans"/>
                <a:cs typeface="Google Sans"/>
                <a:sym typeface="Google Sans"/>
              </a:rPr>
              <a:t>Typography</a:t>
            </a:r>
            <a:endParaRPr b="1" sz="1200">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1200">
              <a:latin typeface="Google Sans"/>
              <a:ea typeface="Google Sans"/>
              <a:cs typeface="Google Sans"/>
              <a:sym typeface="Google Sans"/>
            </a:endParaRPr>
          </a:p>
        </p:txBody>
      </p:sp>
      <p:sp>
        <p:nvSpPr>
          <p:cNvPr id="279" name="Google Shape;279;p30"/>
          <p:cNvSpPr txBox="1"/>
          <p:nvPr/>
        </p:nvSpPr>
        <p:spPr>
          <a:xfrm>
            <a:off x="257125" y="1927800"/>
            <a:ext cx="2375400" cy="22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Use Google Sans Bold for headlines.</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Use Google Sans Regular for subheads and body copy.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If smaller text is necessary such as for annotations, footnotes, or small labels, please use Roboto Normal.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rgbClr val="000000"/>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rgbClr val="000000"/>
              </a:buClr>
              <a:buSzPts val="1100"/>
              <a:buFont typeface="Arial"/>
              <a:buNone/>
            </a:pPr>
            <a:r>
              <a:t/>
            </a:r>
            <a:endParaRPr sz="800">
              <a:solidFill>
                <a:srgbClr val="747474"/>
              </a:solidFill>
              <a:latin typeface="Roboto"/>
              <a:ea typeface="Roboto"/>
              <a:cs typeface="Roboto"/>
              <a:sym typeface="Roboto"/>
            </a:endParaRPr>
          </a:p>
        </p:txBody>
      </p:sp>
      <p:sp>
        <p:nvSpPr>
          <p:cNvPr id="280" name="Google Shape;280;p30"/>
          <p:cNvSpPr txBox="1"/>
          <p:nvPr/>
        </p:nvSpPr>
        <p:spPr>
          <a:xfrm>
            <a:off x="257125" y="1321225"/>
            <a:ext cx="2512500" cy="4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rgbClr val="000000"/>
              </a:buClr>
              <a:buSzPts val="1900"/>
              <a:buFont typeface="Arial"/>
              <a:buNone/>
            </a:pPr>
            <a:r>
              <a:rPr lang="en" sz="1000">
                <a:solidFill>
                  <a:srgbClr val="747474"/>
                </a:solidFill>
                <a:latin typeface="Google Sans"/>
                <a:ea typeface="Google Sans"/>
                <a:cs typeface="Google Sans"/>
                <a:sym typeface="Google Sans"/>
              </a:rPr>
              <a:t>General</a:t>
            </a:r>
            <a:endParaRPr sz="1000">
              <a:solidFill>
                <a:srgbClr val="747474"/>
              </a:solidFill>
              <a:latin typeface="Google Sans"/>
              <a:ea typeface="Google Sans"/>
              <a:cs typeface="Google Sans"/>
              <a:sym typeface="Google Sans"/>
            </a:endParaRPr>
          </a:p>
        </p:txBody>
      </p:sp>
      <p:cxnSp>
        <p:nvCxnSpPr>
          <p:cNvPr id="281" name="Google Shape;281;p30"/>
          <p:cNvCxnSpPr/>
          <p:nvPr/>
        </p:nvCxnSpPr>
        <p:spPr>
          <a:xfrm>
            <a:off x="257125" y="1802780"/>
            <a:ext cx="2375400" cy="0"/>
          </a:xfrm>
          <a:prstGeom prst="straightConnector1">
            <a:avLst/>
          </a:prstGeom>
          <a:noFill/>
          <a:ln cap="flat" cmpd="sng" w="9525">
            <a:solidFill>
              <a:srgbClr val="EDEDED"/>
            </a:solidFill>
            <a:prstDash val="solid"/>
            <a:round/>
            <a:headEnd len="med" w="med" type="none"/>
            <a:tailEnd len="med" w="med" type="none"/>
          </a:ln>
        </p:spPr>
      </p:cxnSp>
      <p:sp>
        <p:nvSpPr>
          <p:cNvPr id="282" name="Google Shape;282;p30"/>
          <p:cNvSpPr txBox="1"/>
          <p:nvPr/>
        </p:nvSpPr>
        <p:spPr>
          <a:xfrm>
            <a:off x="4016094" y="1219087"/>
            <a:ext cx="6293400" cy="804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3600">
                <a:solidFill>
                  <a:srgbClr val="282A2D"/>
                </a:solidFill>
                <a:latin typeface="Google Sans"/>
                <a:ea typeface="Google Sans"/>
                <a:cs typeface="Google Sans"/>
                <a:sym typeface="Google Sans"/>
              </a:rPr>
              <a:t>Google Sans Bold</a:t>
            </a:r>
            <a:endParaRPr b="1" sz="3600">
              <a:solidFill>
                <a:srgbClr val="282A2D"/>
              </a:solidFill>
              <a:latin typeface="Google Sans"/>
              <a:ea typeface="Google Sans"/>
              <a:cs typeface="Google Sans"/>
              <a:sym typeface="Google Sans"/>
            </a:endParaRPr>
          </a:p>
        </p:txBody>
      </p:sp>
      <p:sp>
        <p:nvSpPr>
          <p:cNvPr id="283" name="Google Shape;283;p30"/>
          <p:cNvSpPr txBox="1"/>
          <p:nvPr/>
        </p:nvSpPr>
        <p:spPr>
          <a:xfrm>
            <a:off x="3941619" y="1161062"/>
            <a:ext cx="3237600" cy="17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47474"/>
                </a:solidFill>
                <a:latin typeface="Google Sans"/>
                <a:ea typeface="Google Sans"/>
                <a:cs typeface="Google Sans"/>
                <a:sym typeface="Google Sans"/>
              </a:rPr>
              <a:t>Headlines</a:t>
            </a:r>
            <a:endParaRPr sz="600">
              <a:solidFill>
                <a:srgbClr val="747474"/>
              </a:solidFill>
              <a:latin typeface="Google Sans"/>
              <a:ea typeface="Google Sans"/>
              <a:cs typeface="Google Sans"/>
              <a:sym typeface="Google Sans"/>
            </a:endParaRPr>
          </a:p>
        </p:txBody>
      </p:sp>
      <p:sp>
        <p:nvSpPr>
          <p:cNvPr id="284" name="Google Shape;284;p30"/>
          <p:cNvSpPr txBox="1"/>
          <p:nvPr/>
        </p:nvSpPr>
        <p:spPr>
          <a:xfrm>
            <a:off x="4016094" y="2194852"/>
            <a:ext cx="6293400" cy="647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2800">
                <a:solidFill>
                  <a:srgbClr val="282A2D"/>
                </a:solidFill>
                <a:latin typeface="Google Sans"/>
                <a:ea typeface="Google Sans"/>
                <a:cs typeface="Google Sans"/>
                <a:sym typeface="Google Sans"/>
              </a:rPr>
              <a:t>Google Sans Regular</a:t>
            </a:r>
            <a:endParaRPr sz="2800">
              <a:solidFill>
                <a:srgbClr val="282A2D"/>
              </a:solidFill>
              <a:latin typeface="Google Sans"/>
              <a:ea typeface="Google Sans"/>
              <a:cs typeface="Google Sans"/>
              <a:sym typeface="Google Sans"/>
            </a:endParaRPr>
          </a:p>
        </p:txBody>
      </p:sp>
      <p:sp>
        <p:nvSpPr>
          <p:cNvPr id="285" name="Google Shape;285;p30"/>
          <p:cNvSpPr txBox="1"/>
          <p:nvPr/>
        </p:nvSpPr>
        <p:spPr>
          <a:xfrm>
            <a:off x="3941619" y="2158725"/>
            <a:ext cx="3237600" cy="17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47474"/>
                </a:solidFill>
                <a:latin typeface="Google Sans"/>
                <a:ea typeface="Google Sans"/>
                <a:cs typeface="Google Sans"/>
                <a:sym typeface="Google Sans"/>
              </a:rPr>
              <a:t>Sub Head / Longer strings of text</a:t>
            </a:r>
            <a:endParaRPr sz="600">
              <a:solidFill>
                <a:srgbClr val="747474"/>
              </a:solidFill>
              <a:latin typeface="Google Sans"/>
              <a:ea typeface="Google Sans"/>
              <a:cs typeface="Google Sans"/>
              <a:sym typeface="Google Sans"/>
            </a:endParaRPr>
          </a:p>
        </p:txBody>
      </p:sp>
      <p:sp>
        <p:nvSpPr>
          <p:cNvPr id="286" name="Google Shape;286;p30"/>
          <p:cNvSpPr txBox="1"/>
          <p:nvPr/>
        </p:nvSpPr>
        <p:spPr>
          <a:xfrm>
            <a:off x="4016094" y="3167923"/>
            <a:ext cx="6293400" cy="4737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rgbClr val="282A2D"/>
                </a:solidFill>
                <a:latin typeface="Google Sans"/>
                <a:ea typeface="Google Sans"/>
                <a:cs typeface="Google Sans"/>
                <a:sym typeface="Google Sans"/>
              </a:rPr>
              <a:t>Google Sans Regular</a:t>
            </a:r>
            <a:endParaRPr>
              <a:solidFill>
                <a:srgbClr val="282A2D"/>
              </a:solidFill>
              <a:latin typeface="Google Sans"/>
              <a:ea typeface="Google Sans"/>
              <a:cs typeface="Google Sans"/>
              <a:sym typeface="Google Sans"/>
            </a:endParaRPr>
          </a:p>
        </p:txBody>
      </p:sp>
      <p:sp>
        <p:nvSpPr>
          <p:cNvPr id="287" name="Google Shape;287;p30"/>
          <p:cNvSpPr txBox="1"/>
          <p:nvPr/>
        </p:nvSpPr>
        <p:spPr>
          <a:xfrm>
            <a:off x="3941619" y="3110025"/>
            <a:ext cx="3237600" cy="17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47474"/>
                </a:solidFill>
                <a:latin typeface="Google Sans"/>
                <a:ea typeface="Google Sans"/>
                <a:cs typeface="Google Sans"/>
                <a:sym typeface="Google Sans"/>
              </a:rPr>
              <a:t>Body copy</a:t>
            </a:r>
            <a:endParaRPr sz="600">
              <a:solidFill>
                <a:srgbClr val="747474"/>
              </a:solidFill>
              <a:latin typeface="Google Sans"/>
              <a:ea typeface="Google Sans"/>
              <a:cs typeface="Google Sans"/>
              <a:sym typeface="Google Sans"/>
            </a:endParaRPr>
          </a:p>
        </p:txBody>
      </p:sp>
      <p:sp>
        <p:nvSpPr>
          <p:cNvPr id="288" name="Google Shape;288;p30"/>
          <p:cNvSpPr txBox="1"/>
          <p:nvPr/>
        </p:nvSpPr>
        <p:spPr>
          <a:xfrm>
            <a:off x="4016094" y="3903476"/>
            <a:ext cx="6293400" cy="4737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82A2D"/>
                </a:solidFill>
                <a:latin typeface="Roboto"/>
                <a:ea typeface="Roboto"/>
                <a:cs typeface="Roboto"/>
                <a:sym typeface="Roboto"/>
              </a:rPr>
              <a:t>Roboto Normal</a:t>
            </a:r>
            <a:endParaRPr sz="800">
              <a:solidFill>
                <a:srgbClr val="282A2D"/>
              </a:solidFill>
              <a:latin typeface="Roboto"/>
              <a:ea typeface="Roboto"/>
              <a:cs typeface="Roboto"/>
              <a:sym typeface="Roboto"/>
            </a:endParaRPr>
          </a:p>
        </p:txBody>
      </p:sp>
      <p:sp>
        <p:nvSpPr>
          <p:cNvPr id="289" name="Google Shape;289;p30"/>
          <p:cNvSpPr txBox="1"/>
          <p:nvPr/>
        </p:nvSpPr>
        <p:spPr>
          <a:xfrm>
            <a:off x="3941619" y="3851175"/>
            <a:ext cx="3237600" cy="17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47474"/>
                </a:solidFill>
                <a:latin typeface="Google Sans"/>
                <a:ea typeface="Google Sans"/>
                <a:cs typeface="Google Sans"/>
                <a:sym typeface="Google Sans"/>
              </a:rPr>
              <a:t>Small copy</a:t>
            </a:r>
            <a:endParaRPr sz="600">
              <a:solidFill>
                <a:srgbClr val="747474"/>
              </a:solidFill>
              <a:latin typeface="Google Sans"/>
              <a:ea typeface="Google Sans"/>
              <a:cs typeface="Google Sans"/>
              <a:sym typeface="Google Sans"/>
            </a:endParaRPr>
          </a:p>
        </p:txBody>
      </p:sp>
      <p:sp>
        <p:nvSpPr>
          <p:cNvPr id="290" name="Google Shape;290;p30"/>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4"/>
              </a:rPr>
              <a:t>Download Google Sans</a:t>
            </a:r>
            <a:endParaRPr u="sng">
              <a:solidFill>
                <a:srgbClr val="1A73E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1"/>
          <p:cNvSpPr/>
          <p:nvPr/>
        </p:nvSpPr>
        <p:spPr>
          <a:xfrm>
            <a:off x="3467100" y="1381125"/>
            <a:ext cx="2400300" cy="18669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6194425" y="1381125"/>
            <a:ext cx="2400300" cy="18669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txBox="1"/>
          <p:nvPr/>
        </p:nvSpPr>
        <p:spPr>
          <a:xfrm>
            <a:off x="266650" y="1577661"/>
            <a:ext cx="2512500" cy="4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rgbClr val="000000"/>
              </a:buClr>
              <a:buSzPts val="1900"/>
              <a:buFont typeface="Arial"/>
              <a:buNone/>
            </a:pPr>
            <a:r>
              <a:rPr b="1" lang="en" sz="1000">
                <a:solidFill>
                  <a:srgbClr val="747474"/>
                </a:solidFill>
                <a:latin typeface="Google Sans"/>
                <a:ea typeface="Google Sans"/>
                <a:cs typeface="Google Sans"/>
                <a:sym typeface="Google Sans"/>
              </a:rPr>
              <a:t>Headers and hierarchy</a:t>
            </a:r>
            <a:endParaRPr b="1" sz="1000">
              <a:solidFill>
                <a:srgbClr val="747474"/>
              </a:solidFill>
              <a:latin typeface="Google Sans"/>
              <a:ea typeface="Google Sans"/>
              <a:cs typeface="Google Sans"/>
              <a:sym typeface="Google Sans"/>
            </a:endParaRPr>
          </a:p>
        </p:txBody>
      </p:sp>
      <p:sp>
        <p:nvSpPr>
          <p:cNvPr id="298" name="Google Shape;298;p31"/>
          <p:cNvSpPr txBox="1"/>
          <p:nvPr/>
        </p:nvSpPr>
        <p:spPr>
          <a:xfrm>
            <a:off x="3689400" y="1493993"/>
            <a:ext cx="2155200" cy="1407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1800">
                <a:solidFill>
                  <a:srgbClr val="282A2D"/>
                </a:solidFill>
                <a:latin typeface="Google Sans"/>
                <a:ea typeface="Google Sans"/>
                <a:cs typeface="Google Sans"/>
                <a:sym typeface="Google Sans"/>
              </a:rPr>
              <a:t>Applications closing soon.</a:t>
            </a:r>
            <a:endParaRPr b="1" sz="1800">
              <a:solidFill>
                <a:srgbClr val="282A2D"/>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rPr lang="en" sz="1200">
                <a:solidFill>
                  <a:srgbClr val="282A2D"/>
                </a:solidFill>
                <a:latin typeface="Google Sans"/>
                <a:ea typeface="Google Sans"/>
                <a:cs typeface="Google Sans"/>
                <a:sym typeface="Google Sans"/>
              </a:rPr>
              <a:t>Submit your information by October 1 to be considered.</a:t>
            </a:r>
            <a:endParaRPr sz="1200">
              <a:solidFill>
                <a:srgbClr val="282A2D"/>
              </a:solidFill>
              <a:latin typeface="Google Sans"/>
              <a:ea typeface="Google Sans"/>
              <a:cs typeface="Google Sans"/>
              <a:sym typeface="Google Sans"/>
            </a:endParaRPr>
          </a:p>
          <a:p>
            <a:pPr indent="0" lvl="0" marL="0" rtl="0" algn="l">
              <a:spcBef>
                <a:spcPts val="1000"/>
              </a:spcBef>
              <a:spcAft>
                <a:spcPts val="1000"/>
              </a:spcAft>
              <a:buNone/>
            </a:pPr>
            <a:r>
              <a:t/>
            </a:r>
            <a:endParaRPr b="1" sz="2000">
              <a:solidFill>
                <a:srgbClr val="282A2D"/>
              </a:solidFill>
              <a:latin typeface="Google Sans"/>
              <a:ea typeface="Google Sans"/>
              <a:cs typeface="Google Sans"/>
              <a:sym typeface="Google Sans"/>
            </a:endParaRPr>
          </a:p>
        </p:txBody>
      </p:sp>
      <p:sp>
        <p:nvSpPr>
          <p:cNvPr id="299" name="Google Shape;299;p31"/>
          <p:cNvSpPr txBox="1"/>
          <p:nvPr/>
        </p:nvSpPr>
        <p:spPr>
          <a:xfrm>
            <a:off x="266650" y="1927800"/>
            <a:ext cx="2375400" cy="271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Use a ratio of 1½ :1 for setting the size of a header to the body copy. (Example: if your body copy 12pt in size, please set the header to 18 (12/2 = 6; 12+6=18).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Use a line spacing of between 1.15-1.5.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Add a paragraph break that is ½ the height of the header. (Example: if the header is 24pt in size, add at least a 12pt paragraph break between the header and body copy below.)</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Use color to draw attention to key messages in the typography.</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rgbClr val="000000"/>
              </a:buClr>
              <a:buSzPts val="1100"/>
              <a:buFont typeface="Arial"/>
              <a:buNone/>
            </a:pPr>
            <a:r>
              <a:t/>
            </a:r>
            <a:endParaRPr sz="800">
              <a:solidFill>
                <a:srgbClr val="747474"/>
              </a:solidFill>
              <a:latin typeface="Roboto"/>
              <a:ea typeface="Roboto"/>
              <a:cs typeface="Roboto"/>
              <a:sym typeface="Roboto"/>
            </a:endParaRPr>
          </a:p>
        </p:txBody>
      </p:sp>
      <p:sp>
        <p:nvSpPr>
          <p:cNvPr id="300" name="Google Shape;300;p31"/>
          <p:cNvSpPr txBox="1"/>
          <p:nvPr/>
        </p:nvSpPr>
        <p:spPr>
          <a:xfrm>
            <a:off x="6439525" y="1493993"/>
            <a:ext cx="2155200" cy="1407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1800">
                <a:solidFill>
                  <a:srgbClr val="282A2D"/>
                </a:solidFill>
                <a:latin typeface="Google Sans"/>
                <a:ea typeface="Google Sans"/>
                <a:cs typeface="Google Sans"/>
                <a:sym typeface="Google Sans"/>
              </a:rPr>
              <a:t>Another example of a header.</a:t>
            </a:r>
            <a:endParaRPr b="1" sz="1800">
              <a:solidFill>
                <a:srgbClr val="282A2D"/>
              </a:solidFill>
              <a:latin typeface="Google Sans"/>
              <a:ea typeface="Google Sans"/>
              <a:cs typeface="Google Sans"/>
              <a:sym typeface="Google Sans"/>
            </a:endParaRPr>
          </a:p>
          <a:p>
            <a:pPr indent="0" lvl="0" marL="0" rtl="0" algn="l">
              <a:spcBef>
                <a:spcPts val="500"/>
              </a:spcBef>
              <a:spcAft>
                <a:spcPts val="0"/>
              </a:spcAft>
              <a:buNone/>
            </a:pPr>
            <a:r>
              <a:rPr lang="en" sz="1800">
                <a:solidFill>
                  <a:srgbClr val="282A2D"/>
                </a:solidFill>
                <a:latin typeface="Google Sans"/>
                <a:ea typeface="Google Sans"/>
                <a:cs typeface="Google Sans"/>
                <a:sym typeface="Google Sans"/>
              </a:rPr>
              <a:t>With a subtitle</a:t>
            </a:r>
            <a:endParaRPr sz="1800">
              <a:solidFill>
                <a:srgbClr val="282A2D"/>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rPr lang="en" sz="1200">
                <a:solidFill>
                  <a:srgbClr val="282A2D"/>
                </a:solidFill>
                <a:latin typeface="Google Sans"/>
                <a:ea typeface="Google Sans"/>
                <a:cs typeface="Google Sans"/>
                <a:sym typeface="Google Sans"/>
              </a:rPr>
              <a:t>Submit your information by October 1 to be considered.</a:t>
            </a:r>
            <a:endParaRPr sz="1200">
              <a:solidFill>
                <a:srgbClr val="282A2D"/>
              </a:solidFill>
              <a:latin typeface="Google Sans"/>
              <a:ea typeface="Google Sans"/>
              <a:cs typeface="Google Sans"/>
              <a:sym typeface="Google Sans"/>
            </a:endParaRPr>
          </a:p>
          <a:p>
            <a:pPr indent="0" lvl="0" marL="0" rtl="0" algn="l">
              <a:spcBef>
                <a:spcPts val="1000"/>
              </a:spcBef>
              <a:spcAft>
                <a:spcPts val="1000"/>
              </a:spcAft>
              <a:buNone/>
            </a:pPr>
            <a:r>
              <a:t/>
            </a:r>
            <a:endParaRPr b="1" sz="2000">
              <a:solidFill>
                <a:srgbClr val="282A2D"/>
              </a:solidFill>
              <a:latin typeface="Google Sans"/>
              <a:ea typeface="Google Sans"/>
              <a:cs typeface="Google Sans"/>
              <a:sym typeface="Google Sans"/>
            </a:endParaRPr>
          </a:p>
        </p:txBody>
      </p:sp>
      <p:sp>
        <p:nvSpPr>
          <p:cNvPr id="301" name="Google Shape;301;p31"/>
          <p:cNvSpPr txBox="1"/>
          <p:nvPr/>
        </p:nvSpPr>
        <p:spPr>
          <a:xfrm>
            <a:off x="3591652" y="3452243"/>
            <a:ext cx="18582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800">
                <a:solidFill>
                  <a:srgbClr val="34A853"/>
                </a:solidFill>
                <a:latin typeface="Google Sans"/>
                <a:ea typeface="Google Sans"/>
                <a:cs typeface="Google Sans"/>
                <a:sym typeface="Google Sans"/>
              </a:rPr>
              <a:t>Do</a:t>
            </a:r>
            <a:endParaRPr sz="800">
              <a:solidFill>
                <a:srgbClr val="34A853"/>
              </a:solidFill>
              <a:latin typeface="Google Sans"/>
              <a:ea typeface="Google Sans"/>
              <a:cs typeface="Google Sans"/>
              <a:sym typeface="Google Sans"/>
            </a:endParaRPr>
          </a:p>
          <a:p>
            <a:pPr indent="0" lvl="0" marL="0" rtl="0" algn="l">
              <a:lnSpc>
                <a:spcPct val="115000"/>
              </a:lnSpc>
              <a:spcBef>
                <a:spcPts val="1000"/>
              </a:spcBef>
              <a:spcAft>
                <a:spcPts val="1000"/>
              </a:spcAft>
              <a:buClr>
                <a:srgbClr val="000000"/>
              </a:buClr>
              <a:buSzPts val="1100"/>
              <a:buFont typeface="Arial"/>
              <a:buNone/>
            </a:pPr>
            <a:r>
              <a:rPr lang="en" sz="800">
                <a:solidFill>
                  <a:srgbClr val="747474"/>
                </a:solidFill>
                <a:latin typeface="Google Sans"/>
                <a:ea typeface="Google Sans"/>
                <a:cs typeface="Google Sans"/>
                <a:sym typeface="Google Sans"/>
              </a:rPr>
              <a:t>L</a:t>
            </a:r>
            <a:r>
              <a:rPr lang="en" sz="800">
                <a:solidFill>
                  <a:srgbClr val="747474"/>
                </a:solidFill>
                <a:latin typeface="Google Sans"/>
                <a:ea typeface="Google Sans"/>
                <a:cs typeface="Google Sans"/>
                <a:sym typeface="Google Sans"/>
              </a:rPr>
              <a:t>eft align text and ensure comfortable spacing between lines</a:t>
            </a:r>
            <a:endParaRPr sz="800">
              <a:solidFill>
                <a:srgbClr val="747474"/>
              </a:solidFill>
              <a:latin typeface="Roboto"/>
              <a:ea typeface="Roboto"/>
              <a:cs typeface="Roboto"/>
              <a:sym typeface="Roboto"/>
            </a:endParaRPr>
          </a:p>
        </p:txBody>
      </p:sp>
      <p:sp>
        <p:nvSpPr>
          <p:cNvPr id="302" name="Google Shape;302;p31"/>
          <p:cNvSpPr txBox="1"/>
          <p:nvPr/>
        </p:nvSpPr>
        <p:spPr>
          <a:xfrm>
            <a:off x="6341766" y="3452243"/>
            <a:ext cx="1858200" cy="8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800">
                <a:solidFill>
                  <a:srgbClr val="34A853"/>
                </a:solidFill>
                <a:latin typeface="Google Sans"/>
                <a:ea typeface="Google Sans"/>
                <a:cs typeface="Google Sans"/>
                <a:sym typeface="Google Sans"/>
              </a:rPr>
              <a:t>Do</a:t>
            </a:r>
            <a:r>
              <a:rPr lang="en" sz="800">
                <a:solidFill>
                  <a:srgbClr val="747474"/>
                </a:solidFill>
                <a:latin typeface="Google Sans"/>
                <a:ea typeface="Google Sans"/>
                <a:cs typeface="Google Sans"/>
                <a:sym typeface="Google Sans"/>
              </a:rPr>
              <a:t> </a:t>
            </a:r>
            <a:endParaRPr sz="800">
              <a:solidFill>
                <a:srgbClr val="747474"/>
              </a:solidFill>
              <a:latin typeface="Google Sans"/>
              <a:ea typeface="Google Sans"/>
              <a:cs typeface="Google Sans"/>
              <a:sym typeface="Google Sans"/>
            </a:endParaRPr>
          </a:p>
          <a:p>
            <a:pPr indent="0" lvl="0" marL="0" rtl="0" algn="l">
              <a:lnSpc>
                <a:spcPct val="115000"/>
              </a:lnSpc>
              <a:spcBef>
                <a:spcPts val="1000"/>
              </a:spcBef>
              <a:spcAft>
                <a:spcPts val="0"/>
              </a:spcAft>
              <a:buClr>
                <a:srgbClr val="000000"/>
              </a:buClr>
              <a:buSzPts val="1100"/>
              <a:buFont typeface="Arial"/>
              <a:buNone/>
            </a:pPr>
            <a:r>
              <a:rPr lang="en" sz="800">
                <a:solidFill>
                  <a:srgbClr val="747474"/>
                </a:solidFill>
                <a:latin typeface="Google Sans"/>
                <a:ea typeface="Google Sans"/>
                <a:cs typeface="Google Sans"/>
                <a:sym typeface="Google Sans"/>
              </a:rPr>
              <a:t>U</a:t>
            </a:r>
            <a:r>
              <a:rPr lang="en" sz="800">
                <a:solidFill>
                  <a:srgbClr val="747474"/>
                </a:solidFill>
                <a:latin typeface="Google Sans"/>
                <a:ea typeface="Google Sans"/>
                <a:cs typeface="Google Sans"/>
                <a:sym typeface="Google Sans"/>
              </a:rPr>
              <a:t>se the same size for headers and subheaders. Apply Google Sans Regular to the subheaders to create appropriate hierarchy.</a:t>
            </a:r>
            <a:endParaRPr sz="8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100"/>
              <a:buFont typeface="Arial"/>
              <a:buNone/>
            </a:pPr>
            <a:r>
              <a:t/>
            </a:r>
            <a:endParaRPr b="1" sz="1200">
              <a:solidFill>
                <a:srgbClr val="D51010"/>
              </a:solidFill>
              <a:latin typeface="Google Sans"/>
              <a:ea typeface="Google Sans"/>
              <a:cs typeface="Google Sans"/>
              <a:sym typeface="Google Sans"/>
            </a:endParaRPr>
          </a:p>
        </p:txBody>
      </p:sp>
      <p:pic>
        <p:nvPicPr>
          <p:cNvPr id="303" name="Google Shape;303;p31"/>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304" name="Google Shape;304;p31"/>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305" name="Google Shape;305;p31"/>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306" name="Google Shape;306;p31"/>
          <p:cNvSpPr txBox="1"/>
          <p:nvPr/>
        </p:nvSpPr>
        <p:spPr>
          <a:xfrm>
            <a:off x="223850" y="694175"/>
            <a:ext cx="51300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Typography </a:t>
            </a:r>
            <a:r>
              <a:rPr b="1" lang="en" sz="1800">
                <a:solidFill>
                  <a:srgbClr val="1E8E3E"/>
                </a:solidFill>
                <a:latin typeface="Google Sans"/>
                <a:ea typeface="Google Sans"/>
                <a:cs typeface="Google Sans"/>
                <a:sym typeface="Google Sans"/>
              </a:rPr>
              <a:t>do’s</a:t>
            </a:r>
            <a:endParaRPr b="1" sz="1800">
              <a:solidFill>
                <a:srgbClr val="1E8E3E"/>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2"/>
          <p:cNvSpPr/>
          <p:nvPr/>
        </p:nvSpPr>
        <p:spPr>
          <a:xfrm>
            <a:off x="3286199" y="1828800"/>
            <a:ext cx="2546100" cy="1638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a:off x="6255029" y="1828800"/>
            <a:ext cx="2546100" cy="1638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a:off x="339700" y="1828800"/>
            <a:ext cx="2546100" cy="1638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txBox="1"/>
          <p:nvPr/>
        </p:nvSpPr>
        <p:spPr>
          <a:xfrm>
            <a:off x="266650" y="1321225"/>
            <a:ext cx="2512500" cy="4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rgbClr val="000000"/>
              </a:buClr>
              <a:buSzPts val="1900"/>
              <a:buFont typeface="Arial"/>
              <a:buNone/>
            </a:pPr>
            <a:r>
              <a:rPr lang="en" sz="1000">
                <a:solidFill>
                  <a:srgbClr val="747474"/>
                </a:solidFill>
                <a:latin typeface="Google Sans"/>
                <a:ea typeface="Google Sans"/>
                <a:cs typeface="Google Sans"/>
                <a:sym typeface="Google Sans"/>
              </a:rPr>
              <a:t>Headers and hierarchy</a:t>
            </a:r>
            <a:endParaRPr sz="1000">
              <a:solidFill>
                <a:srgbClr val="747474"/>
              </a:solidFill>
              <a:latin typeface="Google Sans"/>
              <a:ea typeface="Google Sans"/>
              <a:cs typeface="Google Sans"/>
              <a:sym typeface="Google Sans"/>
            </a:endParaRPr>
          </a:p>
        </p:txBody>
      </p:sp>
      <p:pic>
        <p:nvPicPr>
          <p:cNvPr id="315" name="Google Shape;315;p32"/>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316" name="Google Shape;316;p32"/>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317" name="Google Shape;317;p32"/>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318" name="Google Shape;318;p32"/>
          <p:cNvSpPr txBox="1"/>
          <p:nvPr/>
        </p:nvSpPr>
        <p:spPr>
          <a:xfrm>
            <a:off x="223850" y="694175"/>
            <a:ext cx="51300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Typography </a:t>
            </a:r>
            <a:r>
              <a:rPr b="1" lang="en" sz="1800">
                <a:solidFill>
                  <a:srgbClr val="FF0000"/>
                </a:solidFill>
                <a:latin typeface="Google Sans"/>
                <a:ea typeface="Google Sans"/>
                <a:cs typeface="Google Sans"/>
                <a:sym typeface="Google Sans"/>
              </a:rPr>
              <a:t>don’ts</a:t>
            </a:r>
            <a:endParaRPr b="1" sz="1800">
              <a:solidFill>
                <a:srgbClr val="FF0000"/>
              </a:solidFill>
              <a:latin typeface="Google Sans"/>
              <a:ea typeface="Google Sans"/>
              <a:cs typeface="Google Sans"/>
              <a:sym typeface="Google Sans"/>
            </a:endParaRPr>
          </a:p>
        </p:txBody>
      </p:sp>
      <p:sp>
        <p:nvSpPr>
          <p:cNvPr id="319" name="Google Shape;319;p32"/>
          <p:cNvSpPr txBox="1"/>
          <p:nvPr/>
        </p:nvSpPr>
        <p:spPr>
          <a:xfrm>
            <a:off x="558766" y="1982900"/>
            <a:ext cx="2155200" cy="1407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1800">
                <a:solidFill>
                  <a:srgbClr val="282A2D"/>
                </a:solidFill>
                <a:latin typeface="Google Sans"/>
                <a:ea typeface="Google Sans"/>
                <a:cs typeface="Google Sans"/>
                <a:sym typeface="Google Sans"/>
              </a:rPr>
              <a:t>Applications closing soon.</a:t>
            </a:r>
            <a:endParaRPr b="1" sz="1800">
              <a:solidFill>
                <a:srgbClr val="282A2D"/>
              </a:solidFill>
              <a:latin typeface="Google Sans"/>
              <a:ea typeface="Google Sans"/>
              <a:cs typeface="Google Sans"/>
              <a:sym typeface="Google Sans"/>
            </a:endParaRPr>
          </a:p>
          <a:p>
            <a:pPr indent="0" lvl="0" marL="0" rtl="0" algn="l">
              <a:spcBef>
                <a:spcPts val="1000"/>
              </a:spcBef>
              <a:spcAft>
                <a:spcPts val="0"/>
              </a:spcAft>
              <a:buClr>
                <a:srgbClr val="000000"/>
              </a:buClr>
              <a:buSzPts val="1100"/>
              <a:buFont typeface="Arial"/>
              <a:buNone/>
            </a:pPr>
            <a:r>
              <a:rPr b="1" lang="en" sz="1200">
                <a:solidFill>
                  <a:srgbClr val="282A2D"/>
                </a:solidFill>
                <a:latin typeface="Google Sans"/>
                <a:ea typeface="Google Sans"/>
                <a:cs typeface="Google Sans"/>
                <a:sym typeface="Google Sans"/>
              </a:rPr>
              <a:t>Submit your information by October 1 to be considered.</a:t>
            </a:r>
            <a:endParaRPr b="1" sz="1200">
              <a:solidFill>
                <a:srgbClr val="282A2D"/>
              </a:solidFill>
              <a:latin typeface="Google Sans"/>
              <a:ea typeface="Google Sans"/>
              <a:cs typeface="Google Sans"/>
              <a:sym typeface="Google Sans"/>
            </a:endParaRPr>
          </a:p>
          <a:p>
            <a:pPr indent="0" lvl="0" marL="0" rtl="0" algn="l">
              <a:spcBef>
                <a:spcPts val="1000"/>
              </a:spcBef>
              <a:spcAft>
                <a:spcPts val="1000"/>
              </a:spcAft>
              <a:buNone/>
            </a:pPr>
            <a:r>
              <a:t/>
            </a:r>
            <a:endParaRPr b="1" sz="2000">
              <a:solidFill>
                <a:srgbClr val="282A2D"/>
              </a:solidFill>
              <a:latin typeface="Google Sans"/>
              <a:ea typeface="Google Sans"/>
              <a:cs typeface="Google Sans"/>
              <a:sym typeface="Google Sans"/>
            </a:endParaRPr>
          </a:p>
        </p:txBody>
      </p:sp>
      <p:sp>
        <p:nvSpPr>
          <p:cNvPr id="320" name="Google Shape;320;p32"/>
          <p:cNvSpPr txBox="1"/>
          <p:nvPr/>
        </p:nvSpPr>
        <p:spPr>
          <a:xfrm>
            <a:off x="3501850" y="1982900"/>
            <a:ext cx="2155200" cy="1407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1800">
                <a:solidFill>
                  <a:srgbClr val="4883F3"/>
                </a:solidFill>
                <a:latin typeface="Google Sans"/>
                <a:ea typeface="Google Sans"/>
                <a:cs typeface="Google Sans"/>
                <a:sym typeface="Google Sans"/>
              </a:rPr>
              <a:t>Applications closing soon.</a:t>
            </a:r>
            <a:endParaRPr b="1" sz="1800">
              <a:solidFill>
                <a:srgbClr val="4883F3"/>
              </a:solidFill>
              <a:latin typeface="Google Sans"/>
              <a:ea typeface="Google Sans"/>
              <a:cs typeface="Google Sans"/>
              <a:sym typeface="Google Sans"/>
            </a:endParaRPr>
          </a:p>
          <a:p>
            <a:pPr indent="0" lvl="0" marL="0" rtl="0" algn="l">
              <a:spcBef>
                <a:spcPts val="1000"/>
              </a:spcBef>
              <a:spcAft>
                <a:spcPts val="0"/>
              </a:spcAft>
              <a:buClr>
                <a:srgbClr val="000000"/>
              </a:buClr>
              <a:buSzPts val="1100"/>
              <a:buFont typeface="Arial"/>
              <a:buNone/>
            </a:pPr>
            <a:r>
              <a:rPr b="1" lang="en" sz="1200">
                <a:solidFill>
                  <a:srgbClr val="34A853"/>
                </a:solidFill>
                <a:latin typeface="Google Sans"/>
                <a:ea typeface="Google Sans"/>
                <a:cs typeface="Google Sans"/>
                <a:sym typeface="Google Sans"/>
              </a:rPr>
              <a:t>Submit your information by October 1 to be considered.</a:t>
            </a:r>
            <a:endParaRPr b="1" sz="1200">
              <a:solidFill>
                <a:srgbClr val="34A853"/>
              </a:solidFill>
              <a:latin typeface="Google Sans"/>
              <a:ea typeface="Google Sans"/>
              <a:cs typeface="Google Sans"/>
              <a:sym typeface="Google Sans"/>
            </a:endParaRPr>
          </a:p>
          <a:p>
            <a:pPr indent="0" lvl="0" marL="0" rtl="0" algn="l">
              <a:spcBef>
                <a:spcPts val="1000"/>
              </a:spcBef>
              <a:spcAft>
                <a:spcPts val="1000"/>
              </a:spcAft>
              <a:buNone/>
            </a:pPr>
            <a:r>
              <a:t/>
            </a:r>
            <a:endParaRPr b="1" sz="2000">
              <a:solidFill>
                <a:srgbClr val="282A2D"/>
              </a:solidFill>
              <a:latin typeface="Google Sans"/>
              <a:ea typeface="Google Sans"/>
              <a:cs typeface="Google Sans"/>
              <a:sym typeface="Google Sans"/>
            </a:endParaRPr>
          </a:p>
        </p:txBody>
      </p:sp>
      <p:sp>
        <p:nvSpPr>
          <p:cNvPr id="321" name="Google Shape;321;p32"/>
          <p:cNvSpPr txBox="1"/>
          <p:nvPr/>
        </p:nvSpPr>
        <p:spPr>
          <a:xfrm>
            <a:off x="413566" y="3651525"/>
            <a:ext cx="18969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800">
                <a:solidFill>
                  <a:srgbClr val="FF0000"/>
                </a:solidFill>
                <a:latin typeface="Google Sans"/>
                <a:ea typeface="Google Sans"/>
                <a:cs typeface="Google Sans"/>
                <a:sym typeface="Google Sans"/>
              </a:rPr>
              <a:t>Don’t </a:t>
            </a:r>
            <a:endParaRPr b="1" sz="800">
              <a:solidFill>
                <a:srgbClr val="FF0000"/>
              </a:solidFill>
              <a:latin typeface="Google Sans"/>
              <a:ea typeface="Google Sans"/>
              <a:cs typeface="Google Sans"/>
              <a:sym typeface="Google Sans"/>
            </a:endParaRPr>
          </a:p>
          <a:p>
            <a:pPr indent="0" lvl="0" marL="0" rtl="0" algn="l">
              <a:lnSpc>
                <a:spcPct val="115000"/>
              </a:lnSpc>
              <a:spcBef>
                <a:spcPts val="1000"/>
              </a:spcBef>
              <a:spcAft>
                <a:spcPts val="1000"/>
              </a:spcAft>
              <a:buClr>
                <a:srgbClr val="000000"/>
              </a:buClr>
              <a:buSzPts val="1100"/>
              <a:buFont typeface="Arial"/>
              <a:buNone/>
            </a:pPr>
            <a:r>
              <a:rPr lang="en" sz="800">
                <a:solidFill>
                  <a:srgbClr val="747474"/>
                </a:solidFill>
                <a:latin typeface="Google Sans"/>
                <a:ea typeface="Google Sans"/>
                <a:cs typeface="Google Sans"/>
                <a:sym typeface="Google Sans"/>
              </a:rPr>
              <a:t>Do not use bold for subheaders or body copy. Reserve bold typography for headers.</a:t>
            </a:r>
            <a:endParaRPr sz="800">
              <a:solidFill>
                <a:srgbClr val="747474"/>
              </a:solidFill>
              <a:latin typeface="Google Sans"/>
              <a:ea typeface="Google Sans"/>
              <a:cs typeface="Google Sans"/>
              <a:sym typeface="Google Sans"/>
            </a:endParaRPr>
          </a:p>
        </p:txBody>
      </p:sp>
      <p:sp>
        <p:nvSpPr>
          <p:cNvPr id="322" name="Google Shape;322;p32"/>
          <p:cNvSpPr txBox="1"/>
          <p:nvPr/>
        </p:nvSpPr>
        <p:spPr>
          <a:xfrm>
            <a:off x="3365550" y="3651525"/>
            <a:ext cx="21858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800">
                <a:solidFill>
                  <a:srgbClr val="FF0000"/>
                </a:solidFill>
                <a:latin typeface="Google Sans"/>
                <a:ea typeface="Google Sans"/>
                <a:cs typeface="Google Sans"/>
                <a:sym typeface="Google Sans"/>
              </a:rPr>
              <a:t>Don’t </a:t>
            </a:r>
            <a:endParaRPr b="1" sz="800">
              <a:solidFill>
                <a:srgbClr val="FF0000"/>
              </a:solidFill>
              <a:latin typeface="Google Sans"/>
              <a:ea typeface="Google Sans"/>
              <a:cs typeface="Google Sans"/>
              <a:sym typeface="Google Sans"/>
            </a:endParaRPr>
          </a:p>
          <a:p>
            <a:pPr indent="0" lvl="0" marL="0" rtl="0" algn="l">
              <a:lnSpc>
                <a:spcPct val="115000"/>
              </a:lnSpc>
              <a:spcBef>
                <a:spcPts val="1000"/>
              </a:spcBef>
              <a:spcAft>
                <a:spcPts val="1000"/>
              </a:spcAft>
              <a:buClr>
                <a:srgbClr val="000000"/>
              </a:buClr>
              <a:buSzPts val="1100"/>
              <a:buFont typeface="Arial"/>
              <a:buNone/>
            </a:pPr>
            <a:r>
              <a:rPr lang="en" sz="800">
                <a:solidFill>
                  <a:srgbClr val="747474"/>
                </a:solidFill>
                <a:latin typeface="Google Sans"/>
                <a:ea typeface="Google Sans"/>
                <a:cs typeface="Google Sans"/>
                <a:sym typeface="Google Sans"/>
              </a:rPr>
              <a:t>Do not use color for a full body of text. Reserve color usage to the key element of a message that deserves the most attention </a:t>
            </a:r>
            <a:endParaRPr sz="800">
              <a:solidFill>
                <a:srgbClr val="747474"/>
              </a:solidFill>
              <a:latin typeface="Google Sans"/>
              <a:ea typeface="Google Sans"/>
              <a:cs typeface="Google Sans"/>
              <a:sym typeface="Google Sans"/>
            </a:endParaRPr>
          </a:p>
        </p:txBody>
      </p:sp>
      <p:sp>
        <p:nvSpPr>
          <p:cNvPr id="323" name="Google Shape;323;p32"/>
          <p:cNvSpPr txBox="1"/>
          <p:nvPr/>
        </p:nvSpPr>
        <p:spPr>
          <a:xfrm>
            <a:off x="6434625" y="3651525"/>
            <a:ext cx="2155200" cy="74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800">
                <a:solidFill>
                  <a:srgbClr val="FF0000"/>
                </a:solidFill>
                <a:latin typeface="Google Sans"/>
                <a:ea typeface="Google Sans"/>
                <a:cs typeface="Google Sans"/>
                <a:sym typeface="Google Sans"/>
              </a:rPr>
              <a:t>Don’t</a:t>
            </a:r>
            <a:endParaRPr b="1" sz="800">
              <a:solidFill>
                <a:srgbClr val="FF0000"/>
              </a:solidFill>
              <a:latin typeface="Google Sans"/>
              <a:ea typeface="Google Sans"/>
              <a:cs typeface="Google Sans"/>
              <a:sym typeface="Google Sans"/>
            </a:endParaRPr>
          </a:p>
          <a:p>
            <a:pPr indent="0" lvl="0" marL="0" rtl="0" algn="l">
              <a:lnSpc>
                <a:spcPct val="115000"/>
              </a:lnSpc>
              <a:spcBef>
                <a:spcPts val="1000"/>
              </a:spcBef>
              <a:spcAft>
                <a:spcPts val="1000"/>
              </a:spcAft>
              <a:buClr>
                <a:srgbClr val="000000"/>
              </a:buClr>
              <a:buSzPts val="1100"/>
              <a:buFont typeface="Arial"/>
              <a:buNone/>
            </a:pPr>
            <a:r>
              <a:rPr lang="en" sz="800">
                <a:solidFill>
                  <a:srgbClr val="747474"/>
                </a:solidFill>
                <a:latin typeface="Google Sans"/>
                <a:ea typeface="Google Sans"/>
                <a:cs typeface="Google Sans"/>
                <a:sym typeface="Google Sans"/>
              </a:rPr>
              <a:t>Do not use highlights or any other typographic treatment for headers. Lean on Google Sans bold and pops of color to draw attention to content when necessary.</a:t>
            </a:r>
            <a:endParaRPr sz="800">
              <a:solidFill>
                <a:srgbClr val="747474"/>
              </a:solidFill>
              <a:latin typeface="Google Sans"/>
              <a:ea typeface="Google Sans"/>
              <a:cs typeface="Google Sans"/>
              <a:sym typeface="Google Sans"/>
            </a:endParaRPr>
          </a:p>
        </p:txBody>
      </p:sp>
      <p:sp>
        <p:nvSpPr>
          <p:cNvPr id="324" name="Google Shape;324;p32"/>
          <p:cNvSpPr txBox="1"/>
          <p:nvPr/>
        </p:nvSpPr>
        <p:spPr>
          <a:xfrm>
            <a:off x="6510825" y="1982900"/>
            <a:ext cx="2155200" cy="1407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1800">
                <a:solidFill>
                  <a:srgbClr val="282A2D"/>
                </a:solidFill>
                <a:highlight>
                  <a:srgbClr val="FFD966"/>
                </a:highlight>
                <a:latin typeface="Google Sans"/>
                <a:ea typeface="Google Sans"/>
                <a:cs typeface="Google Sans"/>
                <a:sym typeface="Google Sans"/>
              </a:rPr>
              <a:t>Applications closing soon.</a:t>
            </a:r>
            <a:endParaRPr b="1" sz="1800">
              <a:solidFill>
                <a:srgbClr val="282A2D"/>
              </a:solidFill>
              <a:highlight>
                <a:srgbClr val="FFD966"/>
              </a:highlight>
              <a:latin typeface="Google Sans"/>
              <a:ea typeface="Google Sans"/>
              <a:cs typeface="Google Sans"/>
              <a:sym typeface="Google Sans"/>
            </a:endParaRPr>
          </a:p>
          <a:p>
            <a:pPr indent="0" lvl="0" marL="0" rtl="0" algn="l">
              <a:spcBef>
                <a:spcPts val="1000"/>
              </a:spcBef>
              <a:spcAft>
                <a:spcPts val="0"/>
              </a:spcAft>
              <a:buClr>
                <a:srgbClr val="000000"/>
              </a:buClr>
              <a:buSzPts val="1100"/>
              <a:buFont typeface="Arial"/>
              <a:buNone/>
            </a:pPr>
            <a:r>
              <a:rPr lang="en" sz="1200">
                <a:solidFill>
                  <a:srgbClr val="282A2D"/>
                </a:solidFill>
                <a:latin typeface="Google Sans"/>
                <a:ea typeface="Google Sans"/>
                <a:cs typeface="Google Sans"/>
                <a:sym typeface="Google Sans"/>
              </a:rPr>
              <a:t>Submit your information by October 1 to be considered.</a:t>
            </a:r>
            <a:endParaRPr sz="1200">
              <a:solidFill>
                <a:srgbClr val="282A2D"/>
              </a:solidFill>
              <a:latin typeface="Google Sans"/>
              <a:ea typeface="Google Sans"/>
              <a:cs typeface="Google Sans"/>
              <a:sym typeface="Google Sans"/>
            </a:endParaRPr>
          </a:p>
          <a:p>
            <a:pPr indent="0" lvl="0" marL="0" rtl="0" algn="l">
              <a:spcBef>
                <a:spcPts val="1000"/>
              </a:spcBef>
              <a:spcAft>
                <a:spcPts val="1000"/>
              </a:spcAft>
              <a:buNone/>
            </a:pPr>
            <a:r>
              <a:t/>
            </a:r>
            <a:endParaRPr b="1" sz="2000">
              <a:solidFill>
                <a:srgbClr val="282A2D"/>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3"/>
          <p:cNvSpPr/>
          <p:nvPr/>
        </p:nvSpPr>
        <p:spPr>
          <a:xfrm>
            <a:off x="511275" y="1575575"/>
            <a:ext cx="2078100" cy="16761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3403213" y="1575575"/>
            <a:ext cx="2078100" cy="16761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6228413" y="1575575"/>
            <a:ext cx="2078100" cy="16761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txBox="1"/>
          <p:nvPr/>
        </p:nvSpPr>
        <p:spPr>
          <a:xfrm>
            <a:off x="781606" y="1708319"/>
            <a:ext cx="2054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APPLICATIONS CLOSING SOON</a:t>
            </a:r>
            <a:endParaRPr>
              <a:latin typeface="Google Sans"/>
              <a:ea typeface="Google Sans"/>
              <a:cs typeface="Google Sans"/>
              <a:sym typeface="Google Sans"/>
            </a:endParaRPr>
          </a:p>
        </p:txBody>
      </p:sp>
      <p:sp>
        <p:nvSpPr>
          <p:cNvPr id="333" name="Google Shape;333;p33"/>
          <p:cNvSpPr txBox="1"/>
          <p:nvPr/>
        </p:nvSpPr>
        <p:spPr>
          <a:xfrm>
            <a:off x="6510831" y="1780850"/>
            <a:ext cx="1592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Google Sans"/>
                <a:ea typeface="Google Sans"/>
                <a:cs typeface="Google Sans"/>
                <a:sym typeface="Google Sans"/>
              </a:rPr>
              <a:t>Applications closing soon.</a:t>
            </a:r>
            <a:endParaRPr i="1">
              <a:latin typeface="Google Sans"/>
              <a:ea typeface="Google Sans"/>
              <a:cs typeface="Google Sans"/>
              <a:sym typeface="Google Sans"/>
            </a:endParaRPr>
          </a:p>
        </p:txBody>
      </p:sp>
      <p:sp>
        <p:nvSpPr>
          <p:cNvPr id="334" name="Google Shape;334;p33"/>
          <p:cNvSpPr txBox="1"/>
          <p:nvPr/>
        </p:nvSpPr>
        <p:spPr>
          <a:xfrm>
            <a:off x="6510831" y="2531719"/>
            <a:ext cx="24219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A</a:t>
            </a:r>
            <a:r>
              <a:rPr lang="en" sz="1000">
                <a:latin typeface="Google Sans"/>
                <a:ea typeface="Google Sans"/>
                <a:cs typeface="Google Sans"/>
                <a:sym typeface="Google Sans"/>
              </a:rPr>
              <a:t> </a:t>
            </a:r>
            <a:r>
              <a:rPr lang="en">
                <a:latin typeface="Google Sans"/>
                <a:ea typeface="Google Sans"/>
                <a:cs typeface="Google Sans"/>
                <a:sym typeface="Google Sans"/>
              </a:rPr>
              <a:t>p</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p</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l</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i</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c</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a</a:t>
            </a:r>
            <a:r>
              <a:rPr lang="en" sz="800">
                <a:solidFill>
                  <a:schemeClr val="dk1"/>
                </a:solidFill>
                <a:latin typeface="Google Sans"/>
                <a:ea typeface="Google Sans"/>
                <a:cs typeface="Google Sans"/>
                <a:sym typeface="Google Sans"/>
              </a:rPr>
              <a:t> </a:t>
            </a:r>
            <a:r>
              <a:rPr lang="en">
                <a:latin typeface="Google Sans"/>
                <a:ea typeface="Google Sans"/>
                <a:cs typeface="Google Sans"/>
                <a:sym typeface="Google Sans"/>
              </a:rPr>
              <a:t>t</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i </a:t>
            </a:r>
            <a:r>
              <a:rPr lang="en">
                <a:solidFill>
                  <a:schemeClr val="dk1"/>
                </a:solidFill>
                <a:latin typeface="Google Sans"/>
                <a:ea typeface="Google Sans"/>
                <a:cs typeface="Google Sans"/>
                <a:sym typeface="Google Sans"/>
              </a:rPr>
              <a:t>o</a:t>
            </a:r>
            <a:r>
              <a:rPr lang="en" sz="1000">
                <a:solidFill>
                  <a:schemeClr val="dk1"/>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n</a:t>
            </a:r>
            <a:r>
              <a:rPr lang="en" sz="800">
                <a:solidFill>
                  <a:schemeClr val="dk1"/>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s</a:t>
            </a:r>
            <a:r>
              <a:rPr lang="en" sz="1000">
                <a:solidFill>
                  <a:schemeClr val="dk1"/>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 </a:t>
            </a:r>
            <a:r>
              <a:rPr lang="en" sz="1000">
                <a:solidFill>
                  <a:schemeClr val="dk1"/>
                </a:solidFill>
                <a:latin typeface="Google Sans"/>
                <a:ea typeface="Google Sans"/>
                <a:cs typeface="Google Sans"/>
                <a:sym typeface="Google Sans"/>
              </a:rPr>
              <a:t> </a:t>
            </a:r>
            <a:br>
              <a:rPr lang="en" sz="1000">
                <a:solidFill>
                  <a:schemeClr val="dk1"/>
                </a:solidFill>
                <a:latin typeface="Google Sans"/>
                <a:ea typeface="Google Sans"/>
                <a:cs typeface="Google Sans"/>
                <a:sym typeface="Google Sans"/>
              </a:rPr>
            </a:br>
            <a:r>
              <a:rPr lang="en">
                <a:latin typeface="Google Sans"/>
                <a:ea typeface="Google Sans"/>
                <a:cs typeface="Google Sans"/>
                <a:sym typeface="Google Sans"/>
              </a:rPr>
              <a:t>c</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l</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o</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s</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i</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n</a:t>
            </a:r>
            <a:r>
              <a:rPr lang="en" sz="1000">
                <a:solidFill>
                  <a:schemeClr val="dk1"/>
                </a:solidFill>
                <a:latin typeface="Google Sans"/>
                <a:ea typeface="Google Sans"/>
                <a:cs typeface="Google Sans"/>
                <a:sym typeface="Google Sans"/>
              </a:rPr>
              <a:t> </a:t>
            </a:r>
            <a:r>
              <a:rPr lang="en">
                <a:latin typeface="Google Sans"/>
                <a:ea typeface="Google Sans"/>
                <a:cs typeface="Google Sans"/>
                <a:sym typeface="Google Sans"/>
              </a:rPr>
              <a:t>g  </a:t>
            </a:r>
            <a:r>
              <a:rPr lang="en">
                <a:solidFill>
                  <a:schemeClr val="dk1"/>
                </a:solidFill>
                <a:latin typeface="Google Sans"/>
                <a:ea typeface="Google Sans"/>
                <a:cs typeface="Google Sans"/>
                <a:sym typeface="Google Sans"/>
              </a:rPr>
              <a:t>s</a:t>
            </a:r>
            <a:r>
              <a:rPr lang="en" sz="1000">
                <a:solidFill>
                  <a:schemeClr val="dk1"/>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o</a:t>
            </a:r>
            <a:r>
              <a:rPr lang="en" sz="1000">
                <a:solidFill>
                  <a:schemeClr val="dk1"/>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o</a:t>
            </a:r>
            <a:r>
              <a:rPr lang="en" sz="1000">
                <a:solidFill>
                  <a:schemeClr val="dk1"/>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n.</a:t>
            </a:r>
            <a:endParaRPr>
              <a:latin typeface="Google Sans"/>
              <a:ea typeface="Google Sans"/>
              <a:cs typeface="Google Sans"/>
              <a:sym typeface="Google Sans"/>
            </a:endParaRPr>
          </a:p>
        </p:txBody>
      </p:sp>
      <p:sp>
        <p:nvSpPr>
          <p:cNvPr id="335" name="Google Shape;335;p33"/>
          <p:cNvSpPr txBox="1"/>
          <p:nvPr/>
        </p:nvSpPr>
        <p:spPr>
          <a:xfrm>
            <a:off x="737416" y="3422925"/>
            <a:ext cx="17493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800">
                <a:solidFill>
                  <a:srgbClr val="FF0000"/>
                </a:solidFill>
                <a:latin typeface="Google Sans"/>
                <a:ea typeface="Google Sans"/>
                <a:cs typeface="Google Sans"/>
                <a:sym typeface="Google Sans"/>
              </a:rPr>
              <a:t>Don’t </a:t>
            </a:r>
            <a:endParaRPr b="1" sz="800">
              <a:solidFill>
                <a:srgbClr val="FF0000"/>
              </a:solidFill>
              <a:latin typeface="Google Sans"/>
              <a:ea typeface="Google Sans"/>
              <a:cs typeface="Google Sans"/>
              <a:sym typeface="Google Sans"/>
            </a:endParaRPr>
          </a:p>
          <a:p>
            <a:pPr indent="0" lvl="0" marL="0" rtl="0" algn="l">
              <a:lnSpc>
                <a:spcPct val="115000"/>
              </a:lnSpc>
              <a:spcBef>
                <a:spcPts val="1000"/>
              </a:spcBef>
              <a:spcAft>
                <a:spcPts val="1000"/>
              </a:spcAft>
              <a:buClr>
                <a:srgbClr val="000000"/>
              </a:buClr>
              <a:buSzPts val="1100"/>
              <a:buFont typeface="Arial"/>
              <a:buNone/>
            </a:pPr>
            <a:r>
              <a:rPr lang="en" sz="800">
                <a:solidFill>
                  <a:srgbClr val="747474"/>
                </a:solidFill>
                <a:latin typeface="Google Sans"/>
                <a:ea typeface="Google Sans"/>
                <a:cs typeface="Google Sans"/>
                <a:sym typeface="Google Sans"/>
              </a:rPr>
              <a:t>U</a:t>
            </a:r>
            <a:r>
              <a:rPr lang="en" sz="800">
                <a:solidFill>
                  <a:srgbClr val="747474"/>
                </a:solidFill>
                <a:latin typeface="Google Sans"/>
                <a:ea typeface="Google Sans"/>
                <a:cs typeface="Google Sans"/>
                <a:sym typeface="Google Sans"/>
              </a:rPr>
              <a:t>se all caps or underlined text. If you would like to emphasize something, use bold. </a:t>
            </a:r>
            <a:endParaRPr sz="800">
              <a:solidFill>
                <a:srgbClr val="747474"/>
              </a:solidFill>
              <a:latin typeface="Google Sans"/>
              <a:ea typeface="Google Sans"/>
              <a:cs typeface="Google Sans"/>
              <a:sym typeface="Google Sans"/>
            </a:endParaRPr>
          </a:p>
        </p:txBody>
      </p:sp>
      <p:sp>
        <p:nvSpPr>
          <p:cNvPr id="336" name="Google Shape;336;p33"/>
          <p:cNvSpPr txBox="1"/>
          <p:nvPr/>
        </p:nvSpPr>
        <p:spPr>
          <a:xfrm>
            <a:off x="6437192" y="3484925"/>
            <a:ext cx="18975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800">
                <a:solidFill>
                  <a:srgbClr val="FF0000"/>
                </a:solidFill>
                <a:latin typeface="Google Sans"/>
                <a:ea typeface="Google Sans"/>
                <a:cs typeface="Google Sans"/>
                <a:sym typeface="Google Sans"/>
              </a:rPr>
              <a:t>Don’t </a:t>
            </a:r>
            <a:endParaRPr b="1" sz="800">
              <a:solidFill>
                <a:srgbClr val="747474"/>
              </a:solidFill>
              <a:latin typeface="Google Sans"/>
              <a:ea typeface="Google Sans"/>
              <a:cs typeface="Google Sans"/>
              <a:sym typeface="Google Sans"/>
            </a:endParaRPr>
          </a:p>
          <a:p>
            <a:pPr indent="0" lvl="0" marL="0" rtl="0" algn="l">
              <a:lnSpc>
                <a:spcPct val="115000"/>
              </a:lnSpc>
              <a:spcBef>
                <a:spcPts val="1000"/>
              </a:spcBef>
              <a:spcAft>
                <a:spcPts val="1000"/>
              </a:spcAft>
              <a:buClr>
                <a:srgbClr val="000000"/>
              </a:buClr>
              <a:buSzPts val="1100"/>
              <a:buFont typeface="Arial"/>
              <a:buNone/>
            </a:pPr>
            <a:r>
              <a:rPr lang="en" sz="800">
                <a:solidFill>
                  <a:srgbClr val="747474"/>
                </a:solidFill>
                <a:latin typeface="Google Sans"/>
                <a:ea typeface="Google Sans"/>
                <a:cs typeface="Google Sans"/>
                <a:sym typeface="Google Sans"/>
              </a:rPr>
              <a:t>U</a:t>
            </a:r>
            <a:r>
              <a:rPr lang="en" sz="800">
                <a:solidFill>
                  <a:srgbClr val="747474"/>
                </a:solidFill>
                <a:latin typeface="Google Sans"/>
                <a:ea typeface="Google Sans"/>
                <a:cs typeface="Google Sans"/>
                <a:sym typeface="Google Sans"/>
              </a:rPr>
              <a:t>se italics or adjust the tracking of the text</a:t>
            </a:r>
            <a:endParaRPr sz="800">
              <a:solidFill>
                <a:srgbClr val="747474"/>
              </a:solidFill>
              <a:latin typeface="Google Sans"/>
              <a:ea typeface="Google Sans"/>
              <a:cs typeface="Google Sans"/>
              <a:sym typeface="Google Sans"/>
            </a:endParaRPr>
          </a:p>
        </p:txBody>
      </p:sp>
      <p:sp>
        <p:nvSpPr>
          <p:cNvPr id="337" name="Google Shape;337;p33"/>
          <p:cNvSpPr txBox="1"/>
          <p:nvPr/>
        </p:nvSpPr>
        <p:spPr>
          <a:xfrm>
            <a:off x="3615767" y="3484925"/>
            <a:ext cx="18447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800">
                <a:solidFill>
                  <a:srgbClr val="FF0000"/>
                </a:solidFill>
                <a:latin typeface="Google Sans"/>
                <a:ea typeface="Google Sans"/>
                <a:cs typeface="Google Sans"/>
                <a:sym typeface="Google Sans"/>
              </a:rPr>
              <a:t>Don’t</a:t>
            </a:r>
            <a:r>
              <a:rPr b="1" lang="en" sz="800">
                <a:solidFill>
                  <a:srgbClr val="747474"/>
                </a:solidFill>
                <a:latin typeface="Google Sans"/>
                <a:ea typeface="Google Sans"/>
                <a:cs typeface="Google Sans"/>
                <a:sym typeface="Google Sans"/>
              </a:rPr>
              <a:t> </a:t>
            </a:r>
            <a:endParaRPr b="1" sz="800">
              <a:solidFill>
                <a:srgbClr val="747474"/>
              </a:solidFill>
              <a:latin typeface="Google Sans"/>
              <a:ea typeface="Google Sans"/>
              <a:cs typeface="Google Sans"/>
              <a:sym typeface="Google Sans"/>
            </a:endParaRPr>
          </a:p>
          <a:p>
            <a:pPr indent="0" lvl="0" marL="0" rtl="0" algn="l">
              <a:lnSpc>
                <a:spcPct val="115000"/>
              </a:lnSpc>
              <a:spcBef>
                <a:spcPts val="1000"/>
              </a:spcBef>
              <a:spcAft>
                <a:spcPts val="1000"/>
              </a:spcAft>
              <a:buClr>
                <a:srgbClr val="000000"/>
              </a:buClr>
              <a:buSzPts val="1100"/>
              <a:buFont typeface="Arial"/>
              <a:buNone/>
            </a:pPr>
            <a:r>
              <a:rPr lang="en" sz="800">
                <a:solidFill>
                  <a:srgbClr val="747474"/>
                </a:solidFill>
                <a:latin typeface="Google Sans"/>
                <a:ea typeface="Google Sans"/>
                <a:cs typeface="Google Sans"/>
                <a:sym typeface="Google Sans"/>
              </a:rPr>
              <a:t>A</a:t>
            </a:r>
            <a:r>
              <a:rPr lang="en" sz="800">
                <a:solidFill>
                  <a:srgbClr val="747474"/>
                </a:solidFill>
                <a:latin typeface="Google Sans"/>
                <a:ea typeface="Google Sans"/>
                <a:cs typeface="Google Sans"/>
                <a:sym typeface="Google Sans"/>
              </a:rPr>
              <a:t>pply colors outside of the brand guidelines to any typography.</a:t>
            </a:r>
            <a:endParaRPr sz="800">
              <a:solidFill>
                <a:srgbClr val="747474"/>
              </a:solidFill>
              <a:latin typeface="Google Sans"/>
              <a:ea typeface="Google Sans"/>
              <a:cs typeface="Google Sans"/>
              <a:sym typeface="Google Sans"/>
            </a:endParaRPr>
          </a:p>
        </p:txBody>
      </p:sp>
      <p:sp>
        <p:nvSpPr>
          <p:cNvPr id="338" name="Google Shape;338;p33"/>
          <p:cNvSpPr txBox="1"/>
          <p:nvPr/>
        </p:nvSpPr>
        <p:spPr>
          <a:xfrm>
            <a:off x="781601" y="2448475"/>
            <a:ext cx="1592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Google Sans"/>
                <a:ea typeface="Google Sans"/>
                <a:cs typeface="Google Sans"/>
                <a:sym typeface="Google Sans"/>
              </a:rPr>
              <a:t>Applications closing soon. </a:t>
            </a:r>
            <a:endParaRPr u="sng">
              <a:latin typeface="Google Sans"/>
              <a:ea typeface="Google Sans"/>
              <a:cs typeface="Google Sans"/>
              <a:sym typeface="Google Sans"/>
            </a:endParaRPr>
          </a:p>
        </p:txBody>
      </p:sp>
      <p:sp>
        <p:nvSpPr>
          <p:cNvPr id="339" name="Google Shape;339;p33"/>
          <p:cNvSpPr txBox="1"/>
          <p:nvPr/>
        </p:nvSpPr>
        <p:spPr>
          <a:xfrm>
            <a:off x="3671513" y="1872675"/>
            <a:ext cx="1721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latin typeface="Google Sans"/>
                <a:ea typeface="Google Sans"/>
                <a:cs typeface="Google Sans"/>
                <a:sym typeface="Google Sans"/>
              </a:rPr>
              <a:t>Applications closing soon. </a:t>
            </a:r>
            <a:endParaRPr>
              <a:solidFill>
                <a:srgbClr val="9900FF"/>
              </a:solidFill>
              <a:latin typeface="Google Sans"/>
              <a:ea typeface="Google Sans"/>
              <a:cs typeface="Google Sans"/>
              <a:sym typeface="Google Sans"/>
            </a:endParaRPr>
          </a:p>
        </p:txBody>
      </p:sp>
      <p:sp>
        <p:nvSpPr>
          <p:cNvPr id="340" name="Google Shape;340;p33"/>
          <p:cNvSpPr txBox="1"/>
          <p:nvPr/>
        </p:nvSpPr>
        <p:spPr>
          <a:xfrm>
            <a:off x="3671526" y="2546275"/>
            <a:ext cx="1721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Sign up </a:t>
            </a:r>
            <a:r>
              <a:rPr lang="en">
                <a:solidFill>
                  <a:srgbClr val="F1C232"/>
                </a:solidFill>
                <a:latin typeface="Google Sans"/>
                <a:ea typeface="Google Sans"/>
                <a:cs typeface="Google Sans"/>
                <a:sym typeface="Google Sans"/>
              </a:rPr>
              <a:t>today! </a:t>
            </a:r>
            <a:endParaRPr>
              <a:solidFill>
                <a:srgbClr val="F1C232"/>
              </a:solidFill>
              <a:latin typeface="Google Sans"/>
              <a:ea typeface="Google Sans"/>
              <a:cs typeface="Google Sans"/>
              <a:sym typeface="Google Sans"/>
            </a:endParaRPr>
          </a:p>
        </p:txBody>
      </p:sp>
      <p:pic>
        <p:nvPicPr>
          <p:cNvPr id="341" name="Google Shape;341;p33"/>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342" name="Google Shape;342;p33"/>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343" name="Google Shape;343;p33"/>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344" name="Google Shape;344;p33"/>
          <p:cNvSpPr txBox="1"/>
          <p:nvPr/>
        </p:nvSpPr>
        <p:spPr>
          <a:xfrm>
            <a:off x="223850" y="694175"/>
            <a:ext cx="51300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Typography</a:t>
            </a:r>
            <a:r>
              <a:rPr b="1" lang="en" sz="1800">
                <a:solidFill>
                  <a:srgbClr val="434343"/>
                </a:solidFill>
                <a:latin typeface="Google Sans"/>
                <a:ea typeface="Google Sans"/>
                <a:cs typeface="Google Sans"/>
                <a:sym typeface="Google Sans"/>
              </a:rPr>
              <a:t> </a:t>
            </a:r>
            <a:r>
              <a:rPr b="1" lang="en" sz="1800">
                <a:solidFill>
                  <a:srgbClr val="FF0000"/>
                </a:solidFill>
                <a:latin typeface="Google Sans"/>
                <a:ea typeface="Google Sans"/>
                <a:cs typeface="Google Sans"/>
                <a:sym typeface="Google Sans"/>
              </a:rPr>
              <a:t>don’ts</a:t>
            </a:r>
            <a:endParaRPr b="1" sz="1800">
              <a:solidFill>
                <a:srgbClr val="FF0000"/>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3F3"/>
        </a:solidFill>
      </p:bgPr>
    </p:bg>
    <p:spTree>
      <p:nvGrpSpPr>
        <p:cNvPr id="348" name="Shape 348"/>
        <p:cNvGrpSpPr/>
        <p:nvPr/>
      </p:nvGrpSpPr>
      <p:grpSpPr>
        <a:xfrm>
          <a:off x="0" y="0"/>
          <a:ext cx="0" cy="0"/>
          <a:chOff x="0" y="0"/>
          <a:chExt cx="0" cy="0"/>
        </a:xfrm>
      </p:grpSpPr>
      <p:sp>
        <p:nvSpPr>
          <p:cNvPr id="349" name="Google Shape;349;p34"/>
          <p:cNvSpPr txBox="1"/>
          <p:nvPr>
            <p:ph idx="4294967295" type="ctrTitle"/>
          </p:nvPr>
        </p:nvSpPr>
        <p:spPr>
          <a:xfrm>
            <a:off x="649650" y="573550"/>
            <a:ext cx="7844700" cy="4534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b="1" lang="en" sz="2500">
                <a:solidFill>
                  <a:srgbClr val="FFFFFF"/>
                </a:solidFill>
                <a:latin typeface="Google Sans"/>
                <a:ea typeface="Google Sans"/>
                <a:cs typeface="Google Sans"/>
                <a:sym typeface="Google Sans"/>
              </a:rPr>
              <a:t>Digital assets</a:t>
            </a:r>
            <a:endParaRPr sz="2500">
              <a:solidFill>
                <a:srgbClr val="FFFFFF"/>
              </a:solidFill>
              <a:latin typeface="Google Sans"/>
              <a:ea typeface="Google Sans"/>
              <a:cs typeface="Google Sans"/>
              <a:sym typeface="Google Sans"/>
            </a:endParaRPr>
          </a:p>
        </p:txBody>
      </p:sp>
      <p:sp>
        <p:nvSpPr>
          <p:cNvPr id="350" name="Google Shape;350;p34"/>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Google Sans"/>
                <a:ea typeface="Google Sans"/>
                <a:cs typeface="Google Sans"/>
                <a:sym typeface="Google Sans"/>
              </a:rPr>
              <a:t>Developer Student Clubs - Brand guide and meetup kit</a:t>
            </a:r>
            <a:endParaRPr sz="1100">
              <a:solidFill>
                <a:srgbClr val="FFFFFF"/>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FFFFF"/>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t/>
            </a:r>
            <a:endParaRPr sz="1100">
              <a:solidFill>
                <a:srgbClr val="FFFFFF"/>
              </a:solidFill>
              <a:latin typeface="Google Sans"/>
              <a:ea typeface="Google Sans"/>
              <a:cs typeface="Google Sans"/>
              <a:sym typeface="Google Sans"/>
            </a:endParaRPr>
          </a:p>
        </p:txBody>
      </p:sp>
      <p:cxnSp>
        <p:nvCxnSpPr>
          <p:cNvPr id="351" name="Google Shape;351;p34"/>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pic>
        <p:nvPicPr>
          <p:cNvPr id="352" name="Google Shape;352;p34"/>
          <p:cNvPicPr preferRelativeResize="0"/>
          <p:nvPr/>
        </p:nvPicPr>
        <p:blipFill>
          <a:blip r:embed="rId3">
            <a:alphaModFix/>
          </a:blip>
          <a:stretch>
            <a:fillRect/>
          </a:stretch>
        </p:blipFill>
        <p:spPr>
          <a:xfrm>
            <a:off x="7508763" y="182573"/>
            <a:ext cx="1245497" cy="16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Google Shape;357;p35"/>
          <p:cNvPicPr preferRelativeResize="0"/>
          <p:nvPr/>
        </p:nvPicPr>
        <p:blipFill rotWithShape="1">
          <a:blip r:embed="rId3">
            <a:alphaModFix/>
          </a:blip>
          <a:srcRect b="14177" l="0" r="0" t="0"/>
          <a:stretch/>
        </p:blipFill>
        <p:spPr>
          <a:xfrm>
            <a:off x="781050" y="1723350"/>
            <a:ext cx="3633570" cy="3421323"/>
          </a:xfrm>
          <a:prstGeom prst="rect">
            <a:avLst/>
          </a:prstGeom>
          <a:noFill/>
          <a:ln>
            <a:noFill/>
          </a:ln>
        </p:spPr>
      </p:pic>
      <p:sp>
        <p:nvSpPr>
          <p:cNvPr id="358" name="Google Shape;358;p35"/>
          <p:cNvSpPr/>
          <p:nvPr/>
        </p:nvSpPr>
        <p:spPr>
          <a:xfrm>
            <a:off x="1548747" y="3436665"/>
            <a:ext cx="9180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a:off x="1194172" y="3735053"/>
            <a:ext cx="246900" cy="107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txBox="1"/>
          <p:nvPr/>
        </p:nvSpPr>
        <p:spPr>
          <a:xfrm>
            <a:off x="1476862" y="3547719"/>
            <a:ext cx="30078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Developer Student Clubs</a:t>
            </a:r>
            <a:endParaRPr b="1" sz="700"/>
          </a:p>
        </p:txBody>
      </p:sp>
      <p:sp>
        <p:nvSpPr>
          <p:cNvPr id="361" name="Google Shape;361;p35"/>
          <p:cNvSpPr/>
          <p:nvPr/>
        </p:nvSpPr>
        <p:spPr>
          <a:xfrm>
            <a:off x="1778496" y="4658554"/>
            <a:ext cx="751800" cy="10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txBox="1"/>
          <p:nvPr/>
        </p:nvSpPr>
        <p:spPr>
          <a:xfrm>
            <a:off x="1719972" y="4581056"/>
            <a:ext cx="30078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Developer Student Clubs</a:t>
            </a:r>
            <a:endParaRPr b="1" sz="700"/>
          </a:p>
        </p:txBody>
      </p:sp>
      <p:pic>
        <p:nvPicPr>
          <p:cNvPr id="363" name="Google Shape;363;p35"/>
          <p:cNvPicPr preferRelativeResize="0"/>
          <p:nvPr/>
        </p:nvPicPr>
        <p:blipFill>
          <a:blip r:embed="rId4">
            <a:alphaModFix/>
          </a:blip>
          <a:stretch>
            <a:fillRect/>
          </a:stretch>
        </p:blipFill>
        <p:spPr>
          <a:xfrm>
            <a:off x="1512730" y="2409776"/>
            <a:ext cx="2398972" cy="799656"/>
          </a:xfrm>
          <a:prstGeom prst="rect">
            <a:avLst/>
          </a:prstGeom>
          <a:noFill/>
          <a:ln>
            <a:noFill/>
          </a:ln>
        </p:spPr>
      </p:pic>
      <p:pic>
        <p:nvPicPr>
          <p:cNvPr id="364" name="Google Shape;364;p35"/>
          <p:cNvPicPr preferRelativeResize="0"/>
          <p:nvPr/>
        </p:nvPicPr>
        <p:blipFill rotWithShape="1">
          <a:blip r:embed="rId5">
            <a:alphaModFix/>
          </a:blip>
          <a:srcRect b="20823" l="0" r="0" t="0"/>
          <a:stretch/>
        </p:blipFill>
        <p:spPr>
          <a:xfrm>
            <a:off x="3328512" y="1890886"/>
            <a:ext cx="5015388" cy="3253787"/>
          </a:xfrm>
          <a:prstGeom prst="rect">
            <a:avLst/>
          </a:prstGeom>
          <a:noFill/>
          <a:ln>
            <a:noFill/>
          </a:ln>
        </p:spPr>
      </p:pic>
      <p:pic>
        <p:nvPicPr>
          <p:cNvPr id="365" name="Google Shape;365;p35"/>
          <p:cNvPicPr preferRelativeResize="0"/>
          <p:nvPr/>
        </p:nvPicPr>
        <p:blipFill rotWithShape="1">
          <a:blip r:embed="rId6">
            <a:alphaModFix/>
          </a:blip>
          <a:srcRect b="0" l="999" r="0" t="0"/>
          <a:stretch/>
        </p:blipFill>
        <p:spPr>
          <a:xfrm>
            <a:off x="4513864" y="2569685"/>
            <a:ext cx="3466550" cy="1336544"/>
          </a:xfrm>
          <a:prstGeom prst="rect">
            <a:avLst/>
          </a:prstGeom>
          <a:noFill/>
          <a:ln>
            <a:noFill/>
          </a:ln>
        </p:spPr>
      </p:pic>
      <p:pic>
        <p:nvPicPr>
          <p:cNvPr id="366" name="Google Shape;366;p35"/>
          <p:cNvPicPr preferRelativeResize="0"/>
          <p:nvPr/>
        </p:nvPicPr>
        <p:blipFill>
          <a:blip r:embed="rId7">
            <a:alphaModFix/>
          </a:blip>
          <a:stretch>
            <a:fillRect/>
          </a:stretch>
        </p:blipFill>
        <p:spPr>
          <a:xfrm>
            <a:off x="7509163" y="182584"/>
            <a:ext cx="1244699" cy="168658"/>
          </a:xfrm>
          <a:prstGeom prst="rect">
            <a:avLst/>
          </a:prstGeom>
          <a:noFill/>
          <a:ln>
            <a:noFill/>
          </a:ln>
        </p:spPr>
      </p:pic>
      <p:sp>
        <p:nvSpPr>
          <p:cNvPr id="367" name="Google Shape;367;p35"/>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368" name="Google Shape;368;p35"/>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369" name="Google Shape;369;p35"/>
          <p:cNvSpPr txBox="1"/>
          <p:nvPr/>
        </p:nvSpPr>
        <p:spPr>
          <a:xfrm>
            <a:off x="20480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Social media banner graphics</a:t>
            </a:r>
            <a:endParaRPr b="1" sz="1800">
              <a:solidFill>
                <a:srgbClr val="434343"/>
              </a:solidFill>
              <a:latin typeface="Google Sans"/>
              <a:ea typeface="Google Sans"/>
              <a:cs typeface="Google Sans"/>
              <a:sym typeface="Google Sans"/>
            </a:endParaRPr>
          </a:p>
        </p:txBody>
      </p:sp>
      <p:sp>
        <p:nvSpPr>
          <p:cNvPr id="370" name="Google Shape;370;p35"/>
          <p:cNvSpPr/>
          <p:nvPr/>
        </p:nvSpPr>
        <p:spPr>
          <a:xfrm>
            <a:off x="6072430" y="4339832"/>
            <a:ext cx="445500" cy="147000"/>
          </a:xfrm>
          <a:prstGeom prst="rect">
            <a:avLst/>
          </a:pr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35"/>
          <p:cNvPicPr preferRelativeResize="0"/>
          <p:nvPr/>
        </p:nvPicPr>
        <p:blipFill rotWithShape="1">
          <a:blip r:embed="rId8">
            <a:alphaModFix/>
          </a:blip>
          <a:srcRect b="62198" l="0" r="0" t="0"/>
          <a:stretch/>
        </p:blipFill>
        <p:spPr>
          <a:xfrm>
            <a:off x="2099183" y="3288747"/>
            <a:ext cx="5462138" cy="1861903"/>
          </a:xfrm>
          <a:prstGeom prst="rect">
            <a:avLst/>
          </a:prstGeom>
          <a:noFill/>
          <a:ln>
            <a:noFill/>
          </a:ln>
        </p:spPr>
      </p:pic>
      <p:sp>
        <p:nvSpPr>
          <p:cNvPr id="372" name="Google Shape;372;p35"/>
          <p:cNvSpPr/>
          <p:nvPr/>
        </p:nvSpPr>
        <p:spPr>
          <a:xfrm>
            <a:off x="6014231" y="3596464"/>
            <a:ext cx="1305900" cy="10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a:off x="6014231" y="3744027"/>
            <a:ext cx="1305900" cy="10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3814320" y="3773616"/>
            <a:ext cx="1305900" cy="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2711200" y="3486267"/>
            <a:ext cx="653700" cy="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4587F0"/>
                </a:solidFill>
                <a:latin typeface="Roboto"/>
                <a:ea typeface="Roboto"/>
                <a:cs typeface="Roboto"/>
                <a:sym typeface="Roboto"/>
                <a:hlinkClick r:id="rId9"/>
              </a:rPr>
              <a:t>Download files</a:t>
            </a:r>
            <a:endParaRPr u="sng">
              <a:solidFill>
                <a:srgbClr val="4587F0"/>
              </a:solidFill>
            </a:endParaRPr>
          </a:p>
        </p:txBody>
      </p:sp>
      <p:sp>
        <p:nvSpPr>
          <p:cNvPr id="377" name="Google Shape;377;p35"/>
          <p:cNvSpPr/>
          <p:nvPr/>
        </p:nvSpPr>
        <p:spPr>
          <a:xfrm>
            <a:off x="3726173" y="2645889"/>
            <a:ext cx="703800" cy="703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5"/>
          <p:cNvPicPr preferRelativeResize="0"/>
          <p:nvPr/>
        </p:nvPicPr>
        <p:blipFill rotWithShape="1">
          <a:blip r:embed="rId10">
            <a:alphaModFix/>
          </a:blip>
          <a:srcRect b="0" l="0" r="54383" t="0"/>
          <a:stretch/>
        </p:blipFill>
        <p:spPr>
          <a:xfrm>
            <a:off x="3804938" y="2842798"/>
            <a:ext cx="581749" cy="326066"/>
          </a:xfrm>
          <a:prstGeom prst="rect">
            <a:avLst/>
          </a:prstGeom>
          <a:noFill/>
          <a:ln>
            <a:noFill/>
          </a:ln>
        </p:spPr>
      </p:pic>
      <p:sp>
        <p:nvSpPr>
          <p:cNvPr id="379" name="Google Shape;379;p35"/>
          <p:cNvSpPr/>
          <p:nvPr/>
        </p:nvSpPr>
        <p:spPr>
          <a:xfrm>
            <a:off x="6680804" y="2259224"/>
            <a:ext cx="1406700" cy="10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4043703" y="2129126"/>
            <a:ext cx="624600" cy="6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1541921" y="2850292"/>
            <a:ext cx="581700" cy="581700"/>
          </a:xfrm>
          <a:prstGeom prst="ellipse">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 name="Google Shape;382;p35"/>
          <p:cNvPicPr preferRelativeResize="0"/>
          <p:nvPr/>
        </p:nvPicPr>
        <p:blipFill rotWithShape="1">
          <a:blip r:embed="rId10">
            <a:alphaModFix/>
          </a:blip>
          <a:srcRect b="0" l="0" r="54383" t="0"/>
          <a:stretch/>
        </p:blipFill>
        <p:spPr>
          <a:xfrm>
            <a:off x="1625971" y="3014933"/>
            <a:ext cx="445729" cy="249827"/>
          </a:xfrm>
          <a:prstGeom prst="rect">
            <a:avLst/>
          </a:prstGeom>
          <a:noFill/>
          <a:ln>
            <a:noFill/>
          </a:ln>
        </p:spPr>
      </p:pic>
      <p:sp>
        <p:nvSpPr>
          <p:cNvPr id="383" name="Google Shape;383;p35"/>
          <p:cNvSpPr/>
          <p:nvPr/>
        </p:nvSpPr>
        <p:spPr>
          <a:xfrm>
            <a:off x="1768060" y="2204329"/>
            <a:ext cx="1007700" cy="10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txBox="1"/>
          <p:nvPr/>
        </p:nvSpPr>
        <p:spPr>
          <a:xfrm>
            <a:off x="1704307" y="2130114"/>
            <a:ext cx="30078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Developer Student Clubs</a:t>
            </a:r>
            <a:endParaRPr b="1" sz="700"/>
          </a:p>
        </p:txBody>
      </p:sp>
      <p:pic>
        <p:nvPicPr>
          <p:cNvPr id="385" name="Google Shape;385;p35"/>
          <p:cNvPicPr preferRelativeResize="0"/>
          <p:nvPr/>
        </p:nvPicPr>
        <p:blipFill>
          <a:blip r:embed="rId11">
            <a:alphaModFix/>
          </a:blip>
          <a:stretch>
            <a:fillRect/>
          </a:stretch>
        </p:blipFill>
        <p:spPr>
          <a:xfrm>
            <a:off x="2859758" y="2207729"/>
            <a:ext cx="102197" cy="107070"/>
          </a:xfrm>
          <a:prstGeom prst="rect">
            <a:avLst/>
          </a:prstGeom>
          <a:noFill/>
          <a:ln>
            <a:noFill/>
          </a:ln>
        </p:spPr>
      </p:pic>
      <p:sp>
        <p:nvSpPr>
          <p:cNvPr id="386" name="Google Shape;386;p35"/>
          <p:cNvSpPr/>
          <p:nvPr/>
        </p:nvSpPr>
        <p:spPr>
          <a:xfrm>
            <a:off x="1877727" y="2084357"/>
            <a:ext cx="172500" cy="67800"/>
          </a:xfrm>
          <a:prstGeom prst="rect">
            <a:avLst/>
          </a:prstGeom>
          <a:solidFill>
            <a:srgbClr val="F0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p:txBody>
      </p:sp>
      <p:sp>
        <p:nvSpPr>
          <p:cNvPr id="387" name="Google Shape;387;p35"/>
          <p:cNvSpPr/>
          <p:nvPr/>
        </p:nvSpPr>
        <p:spPr>
          <a:xfrm>
            <a:off x="3334603" y="4778662"/>
            <a:ext cx="840600" cy="102600"/>
          </a:xfrm>
          <a:prstGeom prst="rect">
            <a:avLst/>
          </a:pr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5"/>
          <p:cNvSpPr txBox="1"/>
          <p:nvPr/>
        </p:nvSpPr>
        <p:spPr>
          <a:xfrm>
            <a:off x="3267560" y="4699534"/>
            <a:ext cx="11844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Developer Student Clubs</a:t>
            </a:r>
            <a:endParaRPr sz="700"/>
          </a:p>
        </p:txBody>
      </p:sp>
      <p:sp>
        <p:nvSpPr>
          <p:cNvPr id="389" name="Google Shape;389;p35"/>
          <p:cNvSpPr/>
          <p:nvPr/>
        </p:nvSpPr>
        <p:spPr>
          <a:xfrm>
            <a:off x="4566925" y="2276567"/>
            <a:ext cx="490800" cy="67800"/>
          </a:xfrm>
          <a:prstGeom prst="rect">
            <a:avLst/>
          </a:prstGeom>
          <a:solidFill>
            <a:srgbClr val="F0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p:txBody>
      </p:sp>
      <p:sp>
        <p:nvSpPr>
          <p:cNvPr id="390" name="Google Shape;390;p35"/>
          <p:cNvSpPr/>
          <p:nvPr/>
        </p:nvSpPr>
        <p:spPr>
          <a:xfrm>
            <a:off x="3850369" y="2443655"/>
            <a:ext cx="581700" cy="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p:txBody>
      </p:sp>
      <p:sp>
        <p:nvSpPr>
          <p:cNvPr id="391" name="Google Shape;391;p35"/>
          <p:cNvSpPr txBox="1"/>
          <p:nvPr/>
        </p:nvSpPr>
        <p:spPr>
          <a:xfrm>
            <a:off x="219025" y="1251525"/>
            <a:ext cx="43233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en" sz="800">
                <a:solidFill>
                  <a:srgbClr val="747474"/>
                </a:solidFill>
                <a:latin typeface="Roboto"/>
                <a:ea typeface="Roboto"/>
                <a:cs typeface="Roboto"/>
                <a:sym typeface="Roboto"/>
              </a:rPr>
              <a:t>If you have a social media channel(s) for your chapter, you may use these homepage header graphics. Replace the photograph(s) as desired.</a:t>
            </a:r>
            <a:endParaRPr sz="800">
              <a:solidFill>
                <a:srgbClr val="747474"/>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36"/>
          <p:cNvPicPr preferRelativeResize="0"/>
          <p:nvPr/>
        </p:nvPicPr>
        <p:blipFill>
          <a:blip r:embed="rId3">
            <a:alphaModFix/>
          </a:blip>
          <a:stretch>
            <a:fillRect/>
          </a:stretch>
        </p:blipFill>
        <p:spPr>
          <a:xfrm>
            <a:off x="311450" y="1956701"/>
            <a:ext cx="2861654" cy="1609691"/>
          </a:xfrm>
          <a:prstGeom prst="rect">
            <a:avLst/>
          </a:prstGeom>
          <a:noFill/>
          <a:ln>
            <a:noFill/>
          </a:ln>
          <a:effectLst>
            <a:outerShdw blurRad="171450" rotWithShape="0" algn="bl" dir="5400000" dist="19050">
              <a:srgbClr val="000000">
                <a:alpha val="20000"/>
              </a:srgbClr>
            </a:outerShdw>
          </a:effectLst>
        </p:spPr>
      </p:pic>
      <p:pic>
        <p:nvPicPr>
          <p:cNvPr id="397" name="Google Shape;397;p36"/>
          <p:cNvPicPr preferRelativeResize="0"/>
          <p:nvPr/>
        </p:nvPicPr>
        <p:blipFill>
          <a:blip r:embed="rId4">
            <a:alphaModFix/>
          </a:blip>
          <a:stretch>
            <a:fillRect/>
          </a:stretch>
        </p:blipFill>
        <p:spPr>
          <a:xfrm>
            <a:off x="7509163" y="182584"/>
            <a:ext cx="1244699" cy="168658"/>
          </a:xfrm>
          <a:prstGeom prst="rect">
            <a:avLst/>
          </a:prstGeom>
          <a:noFill/>
          <a:ln>
            <a:noFill/>
          </a:ln>
        </p:spPr>
      </p:pic>
      <p:sp>
        <p:nvSpPr>
          <p:cNvPr id="398" name="Google Shape;398;p36"/>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399" name="Google Shape;399;p36"/>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400" name="Google Shape;400;p36"/>
          <p:cNvSpPr txBox="1"/>
          <p:nvPr/>
        </p:nvSpPr>
        <p:spPr>
          <a:xfrm>
            <a:off x="20480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34343"/>
                </a:solidFill>
                <a:latin typeface="Google Sans"/>
                <a:ea typeface="Google Sans"/>
                <a:cs typeface="Google Sans"/>
                <a:sym typeface="Google Sans"/>
              </a:rPr>
              <a:t>Social media post graphics</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1800">
              <a:solidFill>
                <a:srgbClr val="434343"/>
              </a:solidFill>
              <a:latin typeface="Google Sans"/>
              <a:ea typeface="Google Sans"/>
              <a:cs typeface="Google Sans"/>
              <a:sym typeface="Google Sans"/>
            </a:endParaRPr>
          </a:p>
        </p:txBody>
      </p:sp>
      <p:pic>
        <p:nvPicPr>
          <p:cNvPr id="401" name="Google Shape;401;p36"/>
          <p:cNvPicPr preferRelativeResize="0"/>
          <p:nvPr/>
        </p:nvPicPr>
        <p:blipFill>
          <a:blip r:embed="rId5">
            <a:alphaModFix/>
          </a:blip>
          <a:stretch>
            <a:fillRect/>
          </a:stretch>
        </p:blipFill>
        <p:spPr>
          <a:xfrm>
            <a:off x="585658" y="2348402"/>
            <a:ext cx="2861654" cy="1609689"/>
          </a:xfrm>
          <a:prstGeom prst="rect">
            <a:avLst/>
          </a:prstGeom>
          <a:noFill/>
          <a:ln>
            <a:noFill/>
          </a:ln>
          <a:effectLst>
            <a:outerShdw blurRad="171450" rotWithShape="0" algn="bl" dir="5400000" dist="19050">
              <a:srgbClr val="000000">
                <a:alpha val="20000"/>
              </a:srgbClr>
            </a:outerShdw>
          </a:effectLst>
        </p:spPr>
      </p:pic>
      <p:pic>
        <p:nvPicPr>
          <p:cNvPr id="402" name="Google Shape;402;p36"/>
          <p:cNvPicPr preferRelativeResize="0"/>
          <p:nvPr/>
        </p:nvPicPr>
        <p:blipFill>
          <a:blip r:embed="rId6">
            <a:alphaModFix/>
          </a:blip>
          <a:stretch>
            <a:fillRect/>
          </a:stretch>
        </p:blipFill>
        <p:spPr>
          <a:xfrm>
            <a:off x="884158" y="2741821"/>
            <a:ext cx="2861654" cy="1609675"/>
          </a:xfrm>
          <a:prstGeom prst="rect">
            <a:avLst/>
          </a:prstGeom>
          <a:noFill/>
          <a:ln>
            <a:noFill/>
          </a:ln>
          <a:effectLst>
            <a:outerShdw blurRad="171450" rotWithShape="0" algn="bl" dir="5400000" dist="19050">
              <a:srgbClr val="000000">
                <a:alpha val="20000"/>
              </a:srgbClr>
            </a:outerShdw>
          </a:effectLst>
        </p:spPr>
      </p:pic>
      <p:pic>
        <p:nvPicPr>
          <p:cNvPr id="403" name="Google Shape;403;p36"/>
          <p:cNvPicPr preferRelativeResize="0"/>
          <p:nvPr/>
        </p:nvPicPr>
        <p:blipFill>
          <a:blip r:embed="rId7">
            <a:alphaModFix/>
          </a:blip>
          <a:stretch>
            <a:fillRect/>
          </a:stretch>
        </p:blipFill>
        <p:spPr>
          <a:xfrm>
            <a:off x="1198295" y="3140887"/>
            <a:ext cx="2861654" cy="1609672"/>
          </a:xfrm>
          <a:prstGeom prst="rect">
            <a:avLst/>
          </a:prstGeom>
          <a:noFill/>
          <a:ln>
            <a:noFill/>
          </a:ln>
          <a:effectLst>
            <a:outerShdw blurRad="171450" rotWithShape="0" algn="bl" dir="5400000" dist="19050">
              <a:srgbClr val="000000">
                <a:alpha val="20000"/>
              </a:srgbClr>
            </a:outerShdw>
          </a:effectLst>
        </p:spPr>
      </p:pic>
      <p:sp>
        <p:nvSpPr>
          <p:cNvPr id="404" name="Google Shape;404;p36"/>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8"/>
              </a:rPr>
              <a:t>Download source files</a:t>
            </a:r>
            <a:endParaRPr u="sng">
              <a:solidFill>
                <a:srgbClr val="1A73E8"/>
              </a:solidFill>
            </a:endParaRPr>
          </a:p>
        </p:txBody>
      </p:sp>
      <p:sp>
        <p:nvSpPr>
          <p:cNvPr id="405" name="Google Shape;405;p36"/>
          <p:cNvSpPr/>
          <p:nvPr/>
        </p:nvSpPr>
        <p:spPr>
          <a:xfrm>
            <a:off x="2340674" y="4228922"/>
            <a:ext cx="735000" cy="1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36"/>
          <p:cNvPicPr preferRelativeResize="0"/>
          <p:nvPr/>
        </p:nvPicPr>
        <p:blipFill>
          <a:blip r:embed="rId9">
            <a:alphaModFix/>
          </a:blip>
          <a:stretch>
            <a:fillRect/>
          </a:stretch>
        </p:blipFill>
        <p:spPr>
          <a:xfrm>
            <a:off x="2353948" y="4253934"/>
            <a:ext cx="1043746" cy="95609"/>
          </a:xfrm>
          <a:prstGeom prst="rect">
            <a:avLst/>
          </a:prstGeom>
          <a:noFill/>
          <a:ln>
            <a:noFill/>
          </a:ln>
        </p:spPr>
      </p:pic>
      <p:grpSp>
        <p:nvGrpSpPr>
          <p:cNvPr id="407" name="Google Shape;407;p36"/>
          <p:cNvGrpSpPr/>
          <p:nvPr/>
        </p:nvGrpSpPr>
        <p:grpSpPr>
          <a:xfrm>
            <a:off x="3981675" y="832413"/>
            <a:ext cx="3033250" cy="1706203"/>
            <a:chOff x="5058900" y="1352163"/>
            <a:chExt cx="3033250" cy="1706203"/>
          </a:xfrm>
        </p:grpSpPr>
        <p:pic>
          <p:nvPicPr>
            <p:cNvPr id="408" name="Google Shape;408;p36"/>
            <p:cNvPicPr preferRelativeResize="0"/>
            <p:nvPr/>
          </p:nvPicPr>
          <p:blipFill>
            <a:blip r:embed="rId10">
              <a:alphaModFix/>
            </a:blip>
            <a:stretch>
              <a:fillRect/>
            </a:stretch>
          </p:blipFill>
          <p:spPr>
            <a:xfrm>
              <a:off x="5058900" y="1352163"/>
              <a:ext cx="3033250" cy="1706203"/>
            </a:xfrm>
            <a:prstGeom prst="rect">
              <a:avLst/>
            </a:prstGeom>
            <a:noFill/>
            <a:ln>
              <a:noFill/>
            </a:ln>
            <a:effectLst>
              <a:outerShdw blurRad="85725" rotWithShape="0" algn="bl" dir="5400000" dist="19050">
                <a:srgbClr val="000000">
                  <a:alpha val="24000"/>
                </a:srgbClr>
              </a:outerShdw>
            </a:effectLst>
          </p:spPr>
        </p:pic>
        <p:sp>
          <p:nvSpPr>
            <p:cNvPr id="409" name="Google Shape;409;p36"/>
            <p:cNvSpPr/>
            <p:nvPr/>
          </p:nvSpPr>
          <p:spPr>
            <a:xfrm>
              <a:off x="5260325" y="1622875"/>
              <a:ext cx="1244700" cy="1159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p:nvPr/>
          </p:nvSpPr>
          <p:spPr>
            <a:xfrm>
              <a:off x="5270276" y="1570425"/>
              <a:ext cx="1435200" cy="74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666666"/>
                  </a:solidFill>
                  <a:highlight>
                    <a:srgbClr val="FFFFFF"/>
                  </a:highlight>
                  <a:latin typeface="Google Sans"/>
                  <a:ea typeface="Google Sans"/>
                  <a:cs typeface="Google Sans"/>
                  <a:sym typeface="Google Sans"/>
                </a:rPr>
                <a:t>Announcement of 5 to 10 words max can go here</a:t>
              </a:r>
              <a:endParaRPr sz="1200">
                <a:solidFill>
                  <a:srgbClr val="666666"/>
                </a:solidFill>
                <a:latin typeface="Google Sans"/>
                <a:ea typeface="Google Sans"/>
                <a:cs typeface="Google Sans"/>
                <a:sym typeface="Google Sans"/>
              </a:endParaRPr>
            </a:p>
          </p:txBody>
        </p:sp>
        <p:pic>
          <p:nvPicPr>
            <p:cNvPr id="411" name="Google Shape;411;p36"/>
            <p:cNvPicPr preferRelativeResize="0"/>
            <p:nvPr/>
          </p:nvPicPr>
          <p:blipFill>
            <a:blip r:embed="rId9">
              <a:alphaModFix/>
            </a:blip>
            <a:stretch>
              <a:fillRect/>
            </a:stretch>
          </p:blipFill>
          <p:spPr>
            <a:xfrm>
              <a:off x="5350729" y="2706357"/>
              <a:ext cx="1206303" cy="110500"/>
            </a:xfrm>
            <a:prstGeom prst="rect">
              <a:avLst/>
            </a:prstGeom>
            <a:noFill/>
            <a:ln>
              <a:noFill/>
            </a:ln>
          </p:spPr>
        </p:pic>
      </p:grpSp>
      <p:grpSp>
        <p:nvGrpSpPr>
          <p:cNvPr id="412" name="Google Shape;412;p36"/>
          <p:cNvGrpSpPr/>
          <p:nvPr/>
        </p:nvGrpSpPr>
        <p:grpSpPr>
          <a:xfrm>
            <a:off x="4278227" y="3176484"/>
            <a:ext cx="1322451" cy="747859"/>
            <a:chOff x="5028625" y="3416156"/>
            <a:chExt cx="2168663" cy="1226400"/>
          </a:xfrm>
        </p:grpSpPr>
        <p:sp>
          <p:nvSpPr>
            <p:cNvPr id="413" name="Google Shape;413;p36"/>
            <p:cNvSpPr/>
            <p:nvPr/>
          </p:nvSpPr>
          <p:spPr>
            <a:xfrm>
              <a:off x="5970888" y="3416156"/>
              <a:ext cx="1226400" cy="1226400"/>
            </a:xfrm>
            <a:prstGeom prst="ellipse">
              <a:avLst/>
            </a:prstGeom>
            <a:solidFill>
              <a:srgbClr val="FFFFFF"/>
            </a:solidFill>
            <a:ln>
              <a:noFill/>
            </a:ln>
            <a:effectLst>
              <a:outerShdw blurRad="1714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36"/>
            <p:cNvPicPr preferRelativeResize="0"/>
            <p:nvPr/>
          </p:nvPicPr>
          <p:blipFill rotWithShape="1">
            <a:blip r:embed="rId11">
              <a:alphaModFix/>
            </a:blip>
            <a:srcRect b="0" l="0" r="51576" t="0"/>
            <a:stretch/>
          </p:blipFill>
          <p:spPr>
            <a:xfrm>
              <a:off x="6185083" y="3808512"/>
              <a:ext cx="902000" cy="476275"/>
            </a:xfrm>
            <a:prstGeom prst="rect">
              <a:avLst/>
            </a:prstGeom>
            <a:noFill/>
            <a:ln>
              <a:noFill/>
            </a:ln>
          </p:spPr>
        </p:pic>
        <p:pic>
          <p:nvPicPr>
            <p:cNvPr id="415" name="Google Shape;415;p36"/>
            <p:cNvPicPr preferRelativeResize="0"/>
            <p:nvPr/>
          </p:nvPicPr>
          <p:blipFill>
            <a:blip r:embed="rId12">
              <a:alphaModFix/>
            </a:blip>
            <a:stretch>
              <a:fillRect/>
            </a:stretch>
          </p:blipFill>
          <p:spPr>
            <a:xfrm>
              <a:off x="5028625" y="3416713"/>
              <a:ext cx="1206300" cy="1225200"/>
            </a:xfrm>
            <a:prstGeom prst="ellipse">
              <a:avLst/>
            </a:prstGeom>
            <a:noFill/>
            <a:ln>
              <a:noFill/>
            </a:ln>
            <a:effectLst>
              <a:outerShdw blurRad="171450" rotWithShape="0" algn="bl" dir="5400000" dist="19050">
                <a:srgbClr val="000000">
                  <a:alpha val="20000"/>
                </a:srgbClr>
              </a:outerShdw>
            </a:effectLst>
          </p:spPr>
        </p:pic>
        <p:pic>
          <p:nvPicPr>
            <p:cNvPr id="416" name="Google Shape;416;p36"/>
            <p:cNvPicPr preferRelativeResize="0"/>
            <p:nvPr/>
          </p:nvPicPr>
          <p:blipFill rotWithShape="1">
            <a:blip r:embed="rId11">
              <a:alphaModFix/>
            </a:blip>
            <a:srcRect b="0" l="0" r="51576" t="0"/>
            <a:stretch/>
          </p:blipFill>
          <p:spPr>
            <a:xfrm>
              <a:off x="5517544" y="4442154"/>
              <a:ext cx="240699" cy="127100"/>
            </a:xfrm>
            <a:prstGeom prst="rect">
              <a:avLst/>
            </a:prstGeom>
            <a:noFill/>
            <a:ln>
              <a:noFill/>
            </a:ln>
          </p:spPr>
        </p:pic>
      </p:grpSp>
      <p:pic>
        <p:nvPicPr>
          <p:cNvPr id="417" name="Google Shape;417;p36"/>
          <p:cNvPicPr preferRelativeResize="0"/>
          <p:nvPr/>
        </p:nvPicPr>
        <p:blipFill>
          <a:blip r:embed="rId13">
            <a:alphaModFix/>
          </a:blip>
          <a:stretch>
            <a:fillRect/>
          </a:stretch>
        </p:blipFill>
        <p:spPr>
          <a:xfrm>
            <a:off x="5846100" y="1977252"/>
            <a:ext cx="2217124" cy="2225397"/>
          </a:xfrm>
          <a:prstGeom prst="rect">
            <a:avLst/>
          </a:prstGeom>
          <a:noFill/>
          <a:ln>
            <a:noFill/>
          </a:ln>
          <a:effectLst>
            <a:outerShdw blurRad="228600" rotWithShape="0" algn="bl" dir="5400000" dist="19050">
              <a:srgbClr val="000000">
                <a:alpha val="22000"/>
              </a:srgbClr>
            </a:outerShdw>
          </a:effectLst>
        </p:spPr>
      </p:pic>
      <p:pic>
        <p:nvPicPr>
          <p:cNvPr id="418" name="Google Shape;418;p36"/>
          <p:cNvPicPr preferRelativeResize="0"/>
          <p:nvPr/>
        </p:nvPicPr>
        <p:blipFill>
          <a:blip r:embed="rId14">
            <a:alphaModFix/>
          </a:blip>
          <a:stretch>
            <a:fillRect/>
          </a:stretch>
        </p:blipFill>
        <p:spPr>
          <a:xfrm>
            <a:off x="6075549" y="2184724"/>
            <a:ext cx="2168651" cy="2168651"/>
          </a:xfrm>
          <a:prstGeom prst="rect">
            <a:avLst/>
          </a:prstGeom>
          <a:noFill/>
          <a:ln>
            <a:noFill/>
          </a:ln>
          <a:effectLst>
            <a:outerShdw blurRad="228600" rotWithShape="0" algn="bl" dir="5400000" dist="19050">
              <a:srgbClr val="000000">
                <a:alpha val="22000"/>
              </a:srgbClr>
            </a:outerShdw>
          </a:effectLst>
        </p:spPr>
      </p:pic>
      <p:pic>
        <p:nvPicPr>
          <p:cNvPr id="419" name="Google Shape;419;p36"/>
          <p:cNvPicPr preferRelativeResize="0"/>
          <p:nvPr/>
        </p:nvPicPr>
        <p:blipFill>
          <a:blip r:embed="rId15">
            <a:alphaModFix/>
          </a:blip>
          <a:stretch>
            <a:fillRect/>
          </a:stretch>
        </p:blipFill>
        <p:spPr>
          <a:xfrm>
            <a:off x="6304575" y="2375175"/>
            <a:ext cx="2217125" cy="2217125"/>
          </a:xfrm>
          <a:prstGeom prst="rect">
            <a:avLst/>
          </a:prstGeom>
          <a:noFill/>
          <a:ln>
            <a:noFill/>
          </a:ln>
          <a:effectLst>
            <a:outerShdw blurRad="228600" rotWithShape="0" algn="bl" dir="5400000" dist="19050">
              <a:srgbClr val="000000">
                <a:alpha val="22000"/>
              </a:srgbClr>
            </a:outerShdw>
          </a:effectLst>
        </p:spPr>
      </p:pic>
      <p:pic>
        <p:nvPicPr>
          <p:cNvPr id="420" name="Google Shape;420;p36"/>
          <p:cNvPicPr preferRelativeResize="0"/>
          <p:nvPr/>
        </p:nvPicPr>
        <p:blipFill>
          <a:blip r:embed="rId16">
            <a:alphaModFix/>
          </a:blip>
          <a:stretch>
            <a:fillRect/>
          </a:stretch>
        </p:blipFill>
        <p:spPr>
          <a:xfrm>
            <a:off x="6530450" y="2583763"/>
            <a:ext cx="2217125" cy="2221249"/>
          </a:xfrm>
          <a:prstGeom prst="rect">
            <a:avLst/>
          </a:prstGeom>
          <a:noFill/>
          <a:ln>
            <a:noFill/>
          </a:ln>
          <a:effectLst>
            <a:outerShdw blurRad="228600" rotWithShape="0" algn="bl" dir="5400000" dist="19050">
              <a:srgbClr val="000000">
                <a:alpha val="22000"/>
              </a:srgbClr>
            </a:outerShdw>
          </a:effectLst>
        </p:spPr>
      </p:pic>
      <p:sp>
        <p:nvSpPr>
          <p:cNvPr id="421" name="Google Shape;421;p36"/>
          <p:cNvSpPr txBox="1"/>
          <p:nvPr/>
        </p:nvSpPr>
        <p:spPr>
          <a:xfrm>
            <a:off x="219025" y="1251525"/>
            <a:ext cx="23754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en" sz="800">
                <a:solidFill>
                  <a:srgbClr val="747474"/>
                </a:solidFill>
                <a:latin typeface="Roboto"/>
                <a:ea typeface="Roboto"/>
                <a:cs typeface="Roboto"/>
                <a:sym typeface="Roboto"/>
              </a:rPr>
              <a:t>Use these templates to make a splash with an announcement on social media.</a:t>
            </a:r>
            <a:endParaRPr sz="800">
              <a:solidFill>
                <a:srgbClr val="747474"/>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pic>
        <p:nvPicPr>
          <p:cNvPr id="426" name="Google Shape;426;p37"/>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427" name="Google Shape;427;p37"/>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428" name="Google Shape;428;p37"/>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429" name="Google Shape;429;p37"/>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Web graphics</a:t>
            </a:r>
            <a:endParaRPr b="1" sz="1800">
              <a:solidFill>
                <a:srgbClr val="434343"/>
              </a:solidFill>
              <a:latin typeface="Google Sans"/>
              <a:ea typeface="Google Sans"/>
              <a:cs typeface="Google Sans"/>
              <a:sym typeface="Google Sans"/>
            </a:endParaRPr>
          </a:p>
        </p:txBody>
      </p:sp>
      <p:sp>
        <p:nvSpPr>
          <p:cNvPr id="430" name="Google Shape;430;p37"/>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4"/>
              </a:rPr>
              <a:t>Download source files</a:t>
            </a:r>
            <a:endParaRPr u="sng">
              <a:solidFill>
                <a:srgbClr val="1A73E8"/>
              </a:solidFill>
            </a:endParaRPr>
          </a:p>
        </p:txBody>
      </p:sp>
      <p:grpSp>
        <p:nvGrpSpPr>
          <p:cNvPr id="431" name="Google Shape;431;p37"/>
          <p:cNvGrpSpPr/>
          <p:nvPr/>
        </p:nvGrpSpPr>
        <p:grpSpPr>
          <a:xfrm>
            <a:off x="5116953" y="1312503"/>
            <a:ext cx="3677799" cy="3505401"/>
            <a:chOff x="306828" y="1995403"/>
            <a:chExt cx="3677799" cy="3505401"/>
          </a:xfrm>
        </p:grpSpPr>
        <p:pic>
          <p:nvPicPr>
            <p:cNvPr id="432" name="Google Shape;432;p37"/>
            <p:cNvPicPr preferRelativeResize="0"/>
            <p:nvPr/>
          </p:nvPicPr>
          <p:blipFill>
            <a:blip r:embed="rId5">
              <a:alphaModFix/>
            </a:blip>
            <a:stretch>
              <a:fillRect/>
            </a:stretch>
          </p:blipFill>
          <p:spPr>
            <a:xfrm>
              <a:off x="1347051" y="2356741"/>
              <a:ext cx="2637576" cy="1483618"/>
            </a:xfrm>
            <a:prstGeom prst="rect">
              <a:avLst/>
            </a:prstGeom>
            <a:noFill/>
            <a:ln>
              <a:noFill/>
            </a:ln>
            <a:effectLst>
              <a:outerShdw blurRad="142875" rotWithShape="0" algn="bl" dir="5400000" dist="19050">
                <a:srgbClr val="000000">
                  <a:alpha val="34000"/>
                </a:srgbClr>
              </a:outerShdw>
            </a:effectLst>
          </p:spPr>
        </p:pic>
        <p:pic>
          <p:nvPicPr>
            <p:cNvPr id="433" name="Google Shape;433;p37"/>
            <p:cNvPicPr preferRelativeResize="0"/>
            <p:nvPr/>
          </p:nvPicPr>
          <p:blipFill>
            <a:blip r:embed="rId6">
              <a:alphaModFix/>
            </a:blip>
            <a:stretch>
              <a:fillRect/>
            </a:stretch>
          </p:blipFill>
          <p:spPr>
            <a:xfrm>
              <a:off x="1347051" y="4017205"/>
              <a:ext cx="2637576" cy="1483599"/>
            </a:xfrm>
            <a:prstGeom prst="rect">
              <a:avLst/>
            </a:prstGeom>
            <a:noFill/>
            <a:ln>
              <a:noFill/>
            </a:ln>
            <a:effectLst>
              <a:outerShdw blurRad="142875" rotWithShape="0" algn="bl" dir="5400000" dist="19050">
                <a:srgbClr val="000000">
                  <a:alpha val="34000"/>
                </a:srgbClr>
              </a:outerShdw>
            </a:effectLst>
          </p:spPr>
        </p:pic>
        <p:grpSp>
          <p:nvGrpSpPr>
            <p:cNvPr id="434" name="Google Shape;434;p37"/>
            <p:cNvGrpSpPr/>
            <p:nvPr/>
          </p:nvGrpSpPr>
          <p:grpSpPr>
            <a:xfrm>
              <a:off x="1557621" y="2629827"/>
              <a:ext cx="1626642" cy="214746"/>
              <a:chOff x="3155450" y="884225"/>
              <a:chExt cx="1277100" cy="168600"/>
            </a:xfrm>
          </p:grpSpPr>
          <p:sp>
            <p:nvSpPr>
              <p:cNvPr id="435" name="Google Shape;435;p37"/>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37"/>
              <p:cNvPicPr preferRelativeResize="0"/>
              <p:nvPr/>
            </p:nvPicPr>
            <p:blipFill>
              <a:blip r:embed="rId7">
                <a:alphaModFix/>
              </a:blip>
              <a:stretch>
                <a:fillRect/>
              </a:stretch>
            </p:blipFill>
            <p:spPr>
              <a:xfrm>
                <a:off x="3176591" y="921857"/>
                <a:ext cx="1206303" cy="110500"/>
              </a:xfrm>
              <a:prstGeom prst="rect">
                <a:avLst/>
              </a:prstGeom>
              <a:noFill/>
              <a:ln>
                <a:noFill/>
              </a:ln>
            </p:spPr>
          </p:pic>
        </p:grpSp>
        <p:grpSp>
          <p:nvGrpSpPr>
            <p:cNvPr id="437" name="Google Shape;437;p37"/>
            <p:cNvGrpSpPr/>
            <p:nvPr/>
          </p:nvGrpSpPr>
          <p:grpSpPr>
            <a:xfrm>
              <a:off x="1557621" y="4290277"/>
              <a:ext cx="1626642" cy="214746"/>
              <a:chOff x="3155450" y="884225"/>
              <a:chExt cx="1277100" cy="168600"/>
            </a:xfrm>
          </p:grpSpPr>
          <p:sp>
            <p:nvSpPr>
              <p:cNvPr id="438" name="Google Shape;438;p37"/>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37"/>
              <p:cNvPicPr preferRelativeResize="0"/>
              <p:nvPr/>
            </p:nvPicPr>
            <p:blipFill>
              <a:blip r:embed="rId7">
                <a:alphaModFix/>
              </a:blip>
              <a:stretch>
                <a:fillRect/>
              </a:stretch>
            </p:blipFill>
            <p:spPr>
              <a:xfrm>
                <a:off x="3176591" y="921857"/>
                <a:ext cx="1206303" cy="110500"/>
              </a:xfrm>
              <a:prstGeom prst="rect">
                <a:avLst/>
              </a:prstGeom>
              <a:noFill/>
              <a:ln>
                <a:noFill/>
              </a:ln>
            </p:spPr>
          </p:pic>
        </p:grpSp>
        <p:pic>
          <p:nvPicPr>
            <p:cNvPr id="440" name="Google Shape;440;p37"/>
            <p:cNvPicPr preferRelativeResize="0"/>
            <p:nvPr/>
          </p:nvPicPr>
          <p:blipFill>
            <a:blip r:embed="rId8">
              <a:alphaModFix/>
            </a:blip>
            <a:stretch>
              <a:fillRect/>
            </a:stretch>
          </p:blipFill>
          <p:spPr>
            <a:xfrm>
              <a:off x="306828" y="1995403"/>
              <a:ext cx="2637576" cy="1483609"/>
            </a:xfrm>
            <a:prstGeom prst="rect">
              <a:avLst/>
            </a:prstGeom>
            <a:noFill/>
            <a:ln>
              <a:noFill/>
            </a:ln>
            <a:effectLst>
              <a:outerShdw blurRad="142875" rotWithShape="0" algn="bl" dir="5400000" dist="19050">
                <a:srgbClr val="000000">
                  <a:alpha val="34000"/>
                </a:srgbClr>
              </a:outerShdw>
            </a:effectLst>
          </p:spPr>
        </p:pic>
        <p:pic>
          <p:nvPicPr>
            <p:cNvPr id="441" name="Google Shape;441;p37"/>
            <p:cNvPicPr preferRelativeResize="0"/>
            <p:nvPr/>
          </p:nvPicPr>
          <p:blipFill>
            <a:blip r:embed="rId9">
              <a:alphaModFix/>
            </a:blip>
            <a:stretch>
              <a:fillRect/>
            </a:stretch>
          </p:blipFill>
          <p:spPr>
            <a:xfrm>
              <a:off x="306835" y="3655845"/>
              <a:ext cx="2637576" cy="1483610"/>
            </a:xfrm>
            <a:prstGeom prst="rect">
              <a:avLst/>
            </a:prstGeom>
            <a:noFill/>
            <a:ln>
              <a:noFill/>
            </a:ln>
            <a:effectLst>
              <a:outerShdw blurRad="142875" rotWithShape="0" algn="bl" dir="5400000" dist="19050">
                <a:srgbClr val="000000">
                  <a:alpha val="34000"/>
                </a:srgbClr>
              </a:outerShdw>
            </a:effectLst>
          </p:spPr>
        </p:pic>
        <p:sp>
          <p:nvSpPr>
            <p:cNvPr id="442" name="Google Shape;442;p37"/>
            <p:cNvSpPr/>
            <p:nvPr/>
          </p:nvSpPr>
          <p:spPr>
            <a:xfrm>
              <a:off x="682725" y="2767550"/>
              <a:ext cx="951300" cy="48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txBox="1"/>
            <p:nvPr/>
          </p:nvSpPr>
          <p:spPr>
            <a:xfrm>
              <a:off x="605265" y="2767550"/>
              <a:ext cx="7986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666666"/>
                  </a:solidFill>
                  <a:highlight>
                    <a:srgbClr val="FFFFFF"/>
                  </a:highlight>
                  <a:latin typeface="Google Sans"/>
                  <a:ea typeface="Google Sans"/>
                  <a:cs typeface="Google Sans"/>
                  <a:sym typeface="Google Sans"/>
                </a:rPr>
                <a:t>Event title </a:t>
              </a:r>
              <a:endParaRPr sz="1050">
                <a:solidFill>
                  <a:srgbClr val="666666"/>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rPr lang="en" sz="1050">
                  <a:solidFill>
                    <a:srgbClr val="666666"/>
                  </a:solidFill>
                  <a:highlight>
                    <a:srgbClr val="FFFFFF"/>
                  </a:highlight>
                  <a:latin typeface="Google Sans"/>
                  <a:ea typeface="Google Sans"/>
                  <a:cs typeface="Google Sans"/>
                  <a:sym typeface="Google Sans"/>
                </a:rPr>
                <a:t>goes here</a:t>
              </a:r>
              <a:endParaRPr>
                <a:solidFill>
                  <a:srgbClr val="666666"/>
                </a:solidFill>
                <a:latin typeface="Google Sans"/>
                <a:ea typeface="Google Sans"/>
                <a:cs typeface="Google Sans"/>
                <a:sym typeface="Google Sans"/>
              </a:endParaRPr>
            </a:p>
          </p:txBody>
        </p:sp>
        <p:sp>
          <p:nvSpPr>
            <p:cNvPr id="444" name="Google Shape;444;p37"/>
            <p:cNvSpPr/>
            <p:nvPr/>
          </p:nvSpPr>
          <p:spPr>
            <a:xfrm>
              <a:off x="682725" y="4435183"/>
              <a:ext cx="951300" cy="48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txBox="1"/>
            <p:nvPr/>
          </p:nvSpPr>
          <p:spPr>
            <a:xfrm>
              <a:off x="605272" y="4446367"/>
              <a:ext cx="11079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666666"/>
                  </a:solidFill>
                  <a:highlight>
                    <a:srgbClr val="FFFFFF"/>
                  </a:highlight>
                  <a:latin typeface="Google Sans"/>
                  <a:ea typeface="Google Sans"/>
                  <a:cs typeface="Google Sans"/>
                  <a:sym typeface="Google Sans"/>
                </a:rPr>
                <a:t>Event title </a:t>
              </a:r>
              <a:endParaRPr sz="1050">
                <a:solidFill>
                  <a:srgbClr val="666666"/>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rPr lang="en" sz="1050">
                  <a:solidFill>
                    <a:srgbClr val="666666"/>
                  </a:solidFill>
                  <a:highlight>
                    <a:srgbClr val="FFFFFF"/>
                  </a:highlight>
                  <a:latin typeface="Google Sans"/>
                  <a:ea typeface="Google Sans"/>
                  <a:cs typeface="Google Sans"/>
                  <a:sym typeface="Google Sans"/>
                </a:rPr>
                <a:t>goes here</a:t>
              </a:r>
              <a:endParaRPr>
                <a:solidFill>
                  <a:srgbClr val="666666"/>
                </a:solidFill>
                <a:latin typeface="Google Sans"/>
                <a:ea typeface="Google Sans"/>
                <a:cs typeface="Google Sans"/>
                <a:sym typeface="Google Sans"/>
              </a:endParaRPr>
            </a:p>
          </p:txBody>
        </p:sp>
        <p:grpSp>
          <p:nvGrpSpPr>
            <p:cNvPr id="446" name="Google Shape;446;p37"/>
            <p:cNvGrpSpPr/>
            <p:nvPr/>
          </p:nvGrpSpPr>
          <p:grpSpPr>
            <a:xfrm>
              <a:off x="609816" y="2260539"/>
              <a:ext cx="1626642" cy="214746"/>
              <a:chOff x="3155450" y="884225"/>
              <a:chExt cx="1277100" cy="168600"/>
            </a:xfrm>
          </p:grpSpPr>
          <p:sp>
            <p:nvSpPr>
              <p:cNvPr id="447" name="Google Shape;447;p37"/>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37"/>
              <p:cNvPicPr preferRelativeResize="0"/>
              <p:nvPr/>
            </p:nvPicPr>
            <p:blipFill>
              <a:blip r:embed="rId7">
                <a:alphaModFix/>
              </a:blip>
              <a:stretch>
                <a:fillRect/>
              </a:stretch>
            </p:blipFill>
            <p:spPr>
              <a:xfrm>
                <a:off x="3176591" y="921857"/>
                <a:ext cx="1206303" cy="110500"/>
              </a:xfrm>
              <a:prstGeom prst="rect">
                <a:avLst/>
              </a:prstGeom>
              <a:noFill/>
              <a:ln>
                <a:noFill/>
              </a:ln>
            </p:spPr>
          </p:pic>
        </p:grpSp>
        <p:grpSp>
          <p:nvGrpSpPr>
            <p:cNvPr id="449" name="Google Shape;449;p37"/>
            <p:cNvGrpSpPr/>
            <p:nvPr/>
          </p:nvGrpSpPr>
          <p:grpSpPr>
            <a:xfrm>
              <a:off x="621375" y="3924952"/>
              <a:ext cx="1626642" cy="214746"/>
              <a:chOff x="3155450" y="884225"/>
              <a:chExt cx="1277100" cy="168600"/>
            </a:xfrm>
          </p:grpSpPr>
          <p:sp>
            <p:nvSpPr>
              <p:cNvPr id="450" name="Google Shape;450;p37"/>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37"/>
              <p:cNvPicPr preferRelativeResize="0"/>
              <p:nvPr/>
            </p:nvPicPr>
            <p:blipFill>
              <a:blip r:embed="rId7">
                <a:alphaModFix/>
              </a:blip>
              <a:stretch>
                <a:fillRect/>
              </a:stretch>
            </p:blipFill>
            <p:spPr>
              <a:xfrm>
                <a:off x="3176591" y="921857"/>
                <a:ext cx="1206303" cy="110500"/>
              </a:xfrm>
              <a:prstGeom prst="rect">
                <a:avLst/>
              </a:prstGeom>
              <a:noFill/>
              <a:ln>
                <a:noFill/>
              </a:ln>
            </p:spPr>
          </p:pic>
        </p:grpSp>
      </p:grpSp>
      <p:grpSp>
        <p:nvGrpSpPr>
          <p:cNvPr id="452" name="Google Shape;452;p37"/>
          <p:cNvGrpSpPr/>
          <p:nvPr/>
        </p:nvGrpSpPr>
        <p:grpSpPr>
          <a:xfrm>
            <a:off x="309375" y="1950000"/>
            <a:ext cx="4448323" cy="2502171"/>
            <a:chOff x="4305525" y="1480200"/>
            <a:chExt cx="4448323" cy="2502171"/>
          </a:xfrm>
        </p:grpSpPr>
        <p:pic>
          <p:nvPicPr>
            <p:cNvPr id="453" name="Google Shape;453;p37"/>
            <p:cNvPicPr preferRelativeResize="0"/>
            <p:nvPr/>
          </p:nvPicPr>
          <p:blipFill>
            <a:blip r:embed="rId10">
              <a:alphaModFix/>
            </a:blip>
            <a:stretch>
              <a:fillRect/>
            </a:stretch>
          </p:blipFill>
          <p:spPr>
            <a:xfrm>
              <a:off x="4305525" y="1480200"/>
              <a:ext cx="4448323" cy="2502171"/>
            </a:xfrm>
            <a:prstGeom prst="rect">
              <a:avLst/>
            </a:prstGeom>
            <a:noFill/>
            <a:ln>
              <a:noFill/>
            </a:ln>
            <a:effectLst>
              <a:outerShdw blurRad="142875" rotWithShape="0" algn="bl" dir="5400000" dist="19050">
                <a:srgbClr val="000000">
                  <a:alpha val="34000"/>
                </a:srgbClr>
              </a:outerShdw>
            </a:effectLst>
          </p:spPr>
        </p:pic>
        <p:pic>
          <p:nvPicPr>
            <p:cNvPr id="454" name="Google Shape;454;p37"/>
            <p:cNvPicPr preferRelativeResize="0"/>
            <p:nvPr/>
          </p:nvPicPr>
          <p:blipFill rotWithShape="1">
            <a:blip r:embed="rId8">
              <a:alphaModFix/>
            </a:blip>
            <a:srcRect b="65685" l="12796" r="21210" t="16030"/>
            <a:stretch/>
          </p:blipFill>
          <p:spPr>
            <a:xfrm>
              <a:off x="4693609" y="2059664"/>
              <a:ext cx="1377950" cy="214750"/>
            </a:xfrm>
            <a:prstGeom prst="rect">
              <a:avLst/>
            </a:prstGeom>
            <a:noFill/>
            <a:ln>
              <a:noFill/>
            </a:ln>
          </p:spPr>
        </p:pic>
        <p:sp>
          <p:nvSpPr>
            <p:cNvPr id="455" name="Google Shape;455;p37"/>
            <p:cNvSpPr/>
            <p:nvPr/>
          </p:nvSpPr>
          <p:spPr>
            <a:xfrm>
              <a:off x="4693600" y="2350250"/>
              <a:ext cx="1611900" cy="61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txBox="1"/>
            <p:nvPr/>
          </p:nvSpPr>
          <p:spPr>
            <a:xfrm>
              <a:off x="4636462" y="2281775"/>
              <a:ext cx="17643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Google Sans"/>
                  <a:ea typeface="Google Sans"/>
                  <a:cs typeface="Google Sans"/>
                  <a:sym typeface="Google Sans"/>
                </a:rPr>
                <a:t>Event title and text will go here</a:t>
              </a:r>
              <a:endParaRPr>
                <a:solidFill>
                  <a:srgbClr val="666666"/>
                </a:solidFill>
                <a:latin typeface="Google Sans"/>
                <a:ea typeface="Google Sans"/>
                <a:cs typeface="Google Sans"/>
                <a:sym typeface="Google Sans"/>
              </a:endParaRPr>
            </a:p>
          </p:txBody>
        </p:sp>
        <p:grpSp>
          <p:nvGrpSpPr>
            <p:cNvPr id="457" name="Google Shape;457;p37"/>
            <p:cNvGrpSpPr/>
            <p:nvPr/>
          </p:nvGrpSpPr>
          <p:grpSpPr>
            <a:xfrm>
              <a:off x="4720943" y="2077788"/>
              <a:ext cx="1358834" cy="179407"/>
              <a:chOff x="3155450" y="884225"/>
              <a:chExt cx="1277100" cy="168600"/>
            </a:xfrm>
          </p:grpSpPr>
          <p:sp>
            <p:nvSpPr>
              <p:cNvPr id="458" name="Google Shape;458;p37"/>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37"/>
              <p:cNvPicPr preferRelativeResize="0"/>
              <p:nvPr/>
            </p:nvPicPr>
            <p:blipFill>
              <a:blip r:embed="rId7">
                <a:alphaModFix/>
              </a:blip>
              <a:stretch>
                <a:fillRect/>
              </a:stretch>
            </p:blipFill>
            <p:spPr>
              <a:xfrm>
                <a:off x="3176591" y="921857"/>
                <a:ext cx="1206303" cy="110500"/>
              </a:xfrm>
              <a:prstGeom prst="rect">
                <a:avLst/>
              </a:prstGeom>
              <a:noFill/>
              <a:ln>
                <a:noFill/>
              </a:ln>
            </p:spPr>
          </p:pic>
        </p:grpSp>
      </p:grpSp>
      <p:sp>
        <p:nvSpPr>
          <p:cNvPr id="460" name="Google Shape;460;p37"/>
          <p:cNvSpPr txBox="1"/>
          <p:nvPr/>
        </p:nvSpPr>
        <p:spPr>
          <a:xfrm>
            <a:off x="238075" y="1251525"/>
            <a:ext cx="23754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en" sz="800">
                <a:solidFill>
                  <a:srgbClr val="747474"/>
                </a:solidFill>
                <a:latin typeface="Roboto"/>
                <a:ea typeface="Roboto"/>
                <a:cs typeface="Roboto"/>
                <a:sym typeface="Roboto"/>
              </a:rPr>
              <a:t>Use these templates for homepage banners on Meetup.com or chapter websites.</a:t>
            </a:r>
            <a:endParaRPr sz="800">
              <a:solidFill>
                <a:srgbClr val="747474"/>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Google Shape;71;p20"/>
          <p:cNvPicPr preferRelativeResize="0"/>
          <p:nvPr/>
        </p:nvPicPr>
        <p:blipFill rotWithShape="1">
          <a:blip r:embed="rId3">
            <a:alphaModFix/>
          </a:blip>
          <a:srcRect b="0" l="0" r="0" t="0"/>
          <a:stretch/>
        </p:blipFill>
        <p:spPr>
          <a:xfrm>
            <a:off x="71" y="-1"/>
            <a:ext cx="9144067" cy="5143500"/>
          </a:xfrm>
          <a:prstGeom prst="rect">
            <a:avLst/>
          </a:prstGeom>
          <a:noFill/>
          <a:ln>
            <a:noFill/>
          </a:ln>
        </p:spPr>
      </p:pic>
      <p:sp>
        <p:nvSpPr>
          <p:cNvPr id="72" name="Google Shape;72;p20"/>
          <p:cNvSpPr txBox="1"/>
          <p:nvPr/>
        </p:nvSpPr>
        <p:spPr>
          <a:xfrm>
            <a:off x="204800" y="227450"/>
            <a:ext cx="57072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Contents </a:t>
            </a:r>
            <a:endParaRPr b="1" sz="1800">
              <a:solidFill>
                <a:srgbClr val="34A853"/>
              </a:solidFill>
              <a:latin typeface="Google Sans"/>
              <a:ea typeface="Google Sans"/>
              <a:cs typeface="Google Sans"/>
              <a:sym typeface="Google Sans"/>
            </a:endParaRPr>
          </a:p>
        </p:txBody>
      </p:sp>
      <p:sp>
        <p:nvSpPr>
          <p:cNvPr id="73" name="Google Shape;73;p20"/>
          <p:cNvSpPr txBox="1"/>
          <p:nvPr/>
        </p:nvSpPr>
        <p:spPr>
          <a:xfrm>
            <a:off x="228550" y="911650"/>
            <a:ext cx="2942700" cy="336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u="sng">
                <a:solidFill>
                  <a:srgbClr val="1A73E8"/>
                </a:solidFill>
                <a:latin typeface="Google Sans"/>
                <a:ea typeface="Google Sans"/>
                <a:cs typeface="Google Sans"/>
                <a:sym typeface="Google Sans"/>
                <a:hlinkClick action="ppaction://hlinksldjump" r:id="rId4"/>
              </a:rPr>
              <a:t>B</a:t>
            </a:r>
            <a:r>
              <a:rPr b="1" lang="en" sz="1000" u="sng">
                <a:solidFill>
                  <a:srgbClr val="1A73E8"/>
                </a:solidFill>
                <a:latin typeface="Google Sans"/>
                <a:ea typeface="Google Sans"/>
                <a:cs typeface="Google Sans"/>
                <a:sym typeface="Google Sans"/>
                <a:hlinkClick action="ppaction://hlinksldjump" r:id="rId5"/>
              </a:rPr>
              <a:t>rand vision</a:t>
            </a:r>
            <a:endParaRPr b="1"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000" u="sng">
                <a:solidFill>
                  <a:srgbClr val="1A73E8"/>
                </a:solidFill>
                <a:latin typeface="Google Sans"/>
                <a:ea typeface="Google Sans"/>
                <a:cs typeface="Google Sans"/>
                <a:sym typeface="Google Sans"/>
                <a:hlinkClick action="ppaction://hlinksldjump" r:id="rId6"/>
              </a:rPr>
              <a:t>Brand foundations</a:t>
            </a:r>
            <a:br>
              <a:rPr b="1"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7"/>
              </a:rPr>
              <a:t>Google Developers brand</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8"/>
              </a:rPr>
              <a:t>Color</a:t>
            </a:r>
            <a:br>
              <a:rPr lang="en">
                <a:solidFill>
                  <a:srgbClr val="1A73E8"/>
                </a:solidFill>
              </a:rPr>
            </a:br>
            <a:r>
              <a:rPr lang="en" sz="1000" u="sng">
                <a:solidFill>
                  <a:srgbClr val="1A73E8"/>
                </a:solidFill>
                <a:latin typeface="Google Sans"/>
                <a:ea typeface="Google Sans"/>
                <a:cs typeface="Google Sans"/>
                <a:sym typeface="Google Sans"/>
                <a:hlinkClick action="ppaction://hlinksldjump" r:id="rId9"/>
              </a:rPr>
              <a:t>Logo</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10"/>
              </a:rPr>
              <a:t>Adding partner logos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11"/>
              </a:rPr>
              <a:t>Regional chapter logo do’s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12"/>
              </a:rPr>
              <a:t>Regional chapter logo don’ts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13"/>
              </a:rPr>
              <a:t>Photography</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14"/>
              </a:rPr>
              <a:t>Typography</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15"/>
              </a:rPr>
              <a:t>Typography do’s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16"/>
              </a:rPr>
              <a:t>Typography don’ts</a:t>
            </a:r>
            <a:r>
              <a:rPr lang="en" sz="1000">
                <a:solidFill>
                  <a:srgbClr val="1A73E8"/>
                </a:solidFill>
                <a:latin typeface="Google Sans"/>
                <a:ea typeface="Google Sans"/>
                <a:cs typeface="Google Sans"/>
                <a:sym typeface="Google Sans"/>
              </a:rPr>
              <a:t> </a:t>
            </a:r>
            <a:endParaRPr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000">
              <a:solidFill>
                <a:srgbClr val="1A73E8"/>
              </a:solidFill>
              <a:latin typeface="Google Sans"/>
              <a:ea typeface="Google Sans"/>
              <a:cs typeface="Google Sans"/>
              <a:sym typeface="Google Sans"/>
            </a:endParaRPr>
          </a:p>
        </p:txBody>
      </p:sp>
      <p:sp>
        <p:nvSpPr>
          <p:cNvPr id="74" name="Google Shape;74;p20"/>
          <p:cNvSpPr txBox="1"/>
          <p:nvPr/>
        </p:nvSpPr>
        <p:spPr>
          <a:xfrm>
            <a:off x="6201428" y="911650"/>
            <a:ext cx="2942700" cy="336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u="sng">
                <a:solidFill>
                  <a:srgbClr val="1A73E8"/>
                </a:solidFill>
                <a:latin typeface="Google Sans"/>
                <a:ea typeface="Google Sans"/>
                <a:cs typeface="Google Sans"/>
                <a:sym typeface="Google Sans"/>
                <a:hlinkClick action="ppaction://hlinksldjump" r:id="rId17"/>
              </a:rPr>
              <a:t>Event assets</a:t>
            </a:r>
            <a:br>
              <a:rPr b="1"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18"/>
              </a:rPr>
              <a:t>Event Badges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19"/>
              </a:rPr>
              <a:t>Signage - Letter</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20"/>
              </a:rPr>
              <a:t>Signage - Poster</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21"/>
              </a:rPr>
              <a:t>Signage - Half meterboards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22"/>
              </a:rPr>
              <a:t>Signage - Meterboards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23"/>
              </a:rPr>
              <a:t>Logo printing examples</a:t>
            </a:r>
            <a:endParaRPr b="1"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0"/>
              </a:spcAft>
              <a:buNone/>
            </a:pPr>
            <a:br>
              <a:rPr b="1" lang="en" sz="1000">
                <a:solidFill>
                  <a:srgbClr val="1A73E8"/>
                </a:solidFill>
                <a:latin typeface="Google Sans"/>
                <a:ea typeface="Google Sans"/>
                <a:cs typeface="Google Sans"/>
                <a:sym typeface="Google Sans"/>
              </a:rPr>
            </a:br>
            <a:endParaRPr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t/>
            </a:r>
            <a:endParaRPr b="1"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b="1"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000">
              <a:solidFill>
                <a:srgbClr val="1A73E8"/>
              </a:solidFill>
              <a:latin typeface="Google Sans"/>
              <a:ea typeface="Google Sans"/>
              <a:cs typeface="Google Sans"/>
              <a:sym typeface="Google Sans"/>
            </a:endParaRPr>
          </a:p>
        </p:txBody>
      </p:sp>
      <p:sp>
        <p:nvSpPr>
          <p:cNvPr id="75" name="Google Shape;75;p20"/>
          <p:cNvSpPr txBox="1"/>
          <p:nvPr/>
        </p:nvSpPr>
        <p:spPr>
          <a:xfrm>
            <a:off x="3321195" y="911650"/>
            <a:ext cx="2730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u="sng">
                <a:solidFill>
                  <a:srgbClr val="1A73E8"/>
                </a:solidFill>
                <a:latin typeface="Google Sans"/>
                <a:ea typeface="Google Sans"/>
                <a:cs typeface="Google Sans"/>
                <a:sym typeface="Google Sans"/>
                <a:hlinkClick action="ppaction://hlinksldjump" r:id="rId24"/>
              </a:rPr>
              <a:t>Digital assets</a:t>
            </a:r>
            <a:br>
              <a:rPr b="1"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25"/>
              </a:rPr>
              <a:t>Social media</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26"/>
              </a:rPr>
              <a:t>Social media promotions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27"/>
              </a:rPr>
              <a:t>Web graphics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28"/>
              </a:rPr>
              <a:t>Slide/presentation templates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29"/>
              </a:rPr>
              <a:t>Email template</a:t>
            </a:r>
            <a:endParaRPr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000" u="sng">
                <a:solidFill>
                  <a:srgbClr val="1A73E8"/>
                </a:solidFill>
                <a:latin typeface="Google Sans"/>
                <a:ea typeface="Google Sans"/>
                <a:cs typeface="Google Sans"/>
                <a:sym typeface="Google Sans"/>
                <a:hlinkClick action="ppaction://hlinksldjump" r:id="rId30"/>
              </a:rPr>
              <a:t>Swag Examples</a:t>
            </a:r>
            <a:br>
              <a:rPr b="1"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31"/>
              </a:rPr>
              <a:t>T-shirt examples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32"/>
              </a:rPr>
              <a:t>Stickers</a:t>
            </a:r>
            <a:br>
              <a:rPr lang="en" sz="1000">
                <a:solidFill>
                  <a:srgbClr val="1A73E8"/>
                </a:solidFill>
                <a:latin typeface="Google Sans"/>
                <a:ea typeface="Google Sans"/>
                <a:cs typeface="Google Sans"/>
                <a:sym typeface="Google Sans"/>
              </a:rPr>
            </a:br>
            <a:r>
              <a:rPr lang="en" sz="1000" u="sng">
                <a:solidFill>
                  <a:srgbClr val="1A73E8"/>
                </a:solidFill>
                <a:latin typeface="Google Sans"/>
                <a:ea typeface="Google Sans"/>
                <a:cs typeface="Google Sans"/>
                <a:sym typeface="Google Sans"/>
                <a:hlinkClick action="ppaction://hlinksldjump" r:id="rId33"/>
              </a:rPr>
              <a:t>Merchandise best practices</a:t>
            </a:r>
            <a:endParaRPr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1000">
              <a:solidFill>
                <a:srgbClr val="1A73E8"/>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000">
              <a:solidFill>
                <a:srgbClr val="1A73E8"/>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38"/>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466" name="Google Shape;466;p38"/>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467" name="Google Shape;467;p38"/>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468" name="Google Shape;468;p38"/>
          <p:cNvSpPr txBox="1"/>
          <p:nvPr/>
        </p:nvSpPr>
        <p:spPr>
          <a:xfrm>
            <a:off x="252425"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Slide/presentation templates </a:t>
            </a:r>
            <a:endParaRPr b="1" sz="1800">
              <a:solidFill>
                <a:srgbClr val="434343"/>
              </a:solidFill>
              <a:latin typeface="Google Sans"/>
              <a:ea typeface="Google Sans"/>
              <a:cs typeface="Google Sans"/>
              <a:sym typeface="Google Sans"/>
            </a:endParaRPr>
          </a:p>
        </p:txBody>
      </p:sp>
      <p:pic>
        <p:nvPicPr>
          <p:cNvPr id="469" name="Google Shape;469;p38"/>
          <p:cNvPicPr preferRelativeResize="0"/>
          <p:nvPr/>
        </p:nvPicPr>
        <p:blipFill>
          <a:blip r:embed="rId4">
            <a:alphaModFix/>
          </a:blip>
          <a:stretch>
            <a:fillRect/>
          </a:stretch>
        </p:blipFill>
        <p:spPr>
          <a:xfrm>
            <a:off x="2429325" y="1235325"/>
            <a:ext cx="3033250" cy="1706203"/>
          </a:xfrm>
          <a:prstGeom prst="rect">
            <a:avLst/>
          </a:prstGeom>
          <a:noFill/>
          <a:ln>
            <a:noFill/>
          </a:ln>
          <a:effectLst>
            <a:outerShdw blurRad="85725" rotWithShape="0" algn="bl" dir="5400000" dist="19050">
              <a:srgbClr val="000000">
                <a:alpha val="24000"/>
              </a:srgbClr>
            </a:outerShdw>
          </a:effectLst>
        </p:spPr>
      </p:pic>
      <p:pic>
        <p:nvPicPr>
          <p:cNvPr id="470" name="Google Shape;470;p38"/>
          <p:cNvPicPr preferRelativeResize="0"/>
          <p:nvPr/>
        </p:nvPicPr>
        <p:blipFill>
          <a:blip r:embed="rId5">
            <a:alphaModFix/>
          </a:blip>
          <a:stretch>
            <a:fillRect/>
          </a:stretch>
        </p:blipFill>
        <p:spPr>
          <a:xfrm>
            <a:off x="5719775" y="1235347"/>
            <a:ext cx="3033250" cy="1706173"/>
          </a:xfrm>
          <a:prstGeom prst="rect">
            <a:avLst/>
          </a:prstGeom>
          <a:noFill/>
          <a:ln>
            <a:noFill/>
          </a:ln>
          <a:effectLst>
            <a:outerShdw blurRad="85725" rotWithShape="0" algn="bl" dir="5400000" dist="19050">
              <a:srgbClr val="000000">
                <a:alpha val="24000"/>
              </a:srgbClr>
            </a:outerShdw>
          </a:effectLst>
        </p:spPr>
      </p:pic>
      <p:pic>
        <p:nvPicPr>
          <p:cNvPr id="471" name="Google Shape;471;p38"/>
          <p:cNvPicPr preferRelativeResize="0"/>
          <p:nvPr/>
        </p:nvPicPr>
        <p:blipFill>
          <a:blip r:embed="rId6">
            <a:alphaModFix/>
          </a:blip>
          <a:stretch>
            <a:fillRect/>
          </a:stretch>
        </p:blipFill>
        <p:spPr>
          <a:xfrm>
            <a:off x="2429325" y="3189175"/>
            <a:ext cx="3033250" cy="1706203"/>
          </a:xfrm>
          <a:prstGeom prst="rect">
            <a:avLst/>
          </a:prstGeom>
          <a:noFill/>
          <a:ln>
            <a:noFill/>
          </a:ln>
          <a:effectLst>
            <a:outerShdw blurRad="85725" rotWithShape="0" algn="bl" dir="5400000" dist="19050">
              <a:srgbClr val="000000">
                <a:alpha val="24000"/>
              </a:srgbClr>
            </a:outerShdw>
          </a:effectLst>
        </p:spPr>
      </p:pic>
      <p:pic>
        <p:nvPicPr>
          <p:cNvPr id="472" name="Google Shape;472;p38"/>
          <p:cNvPicPr preferRelativeResize="0"/>
          <p:nvPr/>
        </p:nvPicPr>
        <p:blipFill>
          <a:blip r:embed="rId7">
            <a:alphaModFix/>
          </a:blip>
          <a:stretch>
            <a:fillRect/>
          </a:stretch>
        </p:blipFill>
        <p:spPr>
          <a:xfrm>
            <a:off x="5719775" y="3189175"/>
            <a:ext cx="3033250" cy="1706195"/>
          </a:xfrm>
          <a:prstGeom prst="rect">
            <a:avLst/>
          </a:prstGeom>
          <a:noFill/>
          <a:ln>
            <a:noFill/>
          </a:ln>
          <a:effectLst>
            <a:outerShdw blurRad="85725" rotWithShape="0" algn="bl" dir="5400000" dist="19050">
              <a:srgbClr val="000000">
                <a:alpha val="24000"/>
              </a:srgbClr>
            </a:outerShdw>
          </a:effectLst>
        </p:spPr>
      </p:pic>
      <p:sp>
        <p:nvSpPr>
          <p:cNvPr id="473" name="Google Shape;473;p38"/>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8"/>
              </a:rPr>
              <a:t>View slide template </a:t>
            </a:r>
            <a:endParaRPr u="sng">
              <a:solidFill>
                <a:srgbClr val="1A73E8"/>
              </a:solidFill>
            </a:endParaRPr>
          </a:p>
        </p:txBody>
      </p:sp>
      <p:pic>
        <p:nvPicPr>
          <p:cNvPr id="474" name="Google Shape;474;p38"/>
          <p:cNvPicPr preferRelativeResize="0"/>
          <p:nvPr/>
        </p:nvPicPr>
        <p:blipFill rotWithShape="1">
          <a:blip r:embed="rId9">
            <a:alphaModFix/>
          </a:blip>
          <a:srcRect b="36054" l="2402" r="47652" t="52344"/>
          <a:stretch/>
        </p:blipFill>
        <p:spPr>
          <a:xfrm>
            <a:off x="2653096" y="2534751"/>
            <a:ext cx="813071" cy="168674"/>
          </a:xfrm>
          <a:prstGeom prst="rect">
            <a:avLst/>
          </a:prstGeom>
          <a:noFill/>
          <a:ln>
            <a:noFill/>
          </a:ln>
        </p:spPr>
      </p:pic>
      <p:pic>
        <p:nvPicPr>
          <p:cNvPr id="475" name="Google Shape;475;p38"/>
          <p:cNvPicPr preferRelativeResize="0"/>
          <p:nvPr/>
        </p:nvPicPr>
        <p:blipFill rotWithShape="1">
          <a:blip r:embed="rId9">
            <a:alphaModFix/>
          </a:blip>
          <a:srcRect b="36054" l="2402" r="47652" t="52344"/>
          <a:stretch/>
        </p:blipFill>
        <p:spPr>
          <a:xfrm>
            <a:off x="5819280" y="2728378"/>
            <a:ext cx="813071" cy="168674"/>
          </a:xfrm>
          <a:prstGeom prst="rect">
            <a:avLst/>
          </a:prstGeom>
          <a:noFill/>
          <a:ln>
            <a:noFill/>
          </a:ln>
        </p:spPr>
      </p:pic>
      <p:pic>
        <p:nvPicPr>
          <p:cNvPr id="476" name="Google Shape;476;p38"/>
          <p:cNvPicPr preferRelativeResize="0"/>
          <p:nvPr/>
        </p:nvPicPr>
        <p:blipFill rotWithShape="1">
          <a:blip r:embed="rId9">
            <a:alphaModFix/>
          </a:blip>
          <a:srcRect b="36054" l="2402" r="47652" t="52344"/>
          <a:stretch/>
        </p:blipFill>
        <p:spPr>
          <a:xfrm>
            <a:off x="2529425" y="4672701"/>
            <a:ext cx="813071" cy="168674"/>
          </a:xfrm>
          <a:prstGeom prst="rect">
            <a:avLst/>
          </a:prstGeom>
          <a:noFill/>
          <a:ln>
            <a:noFill/>
          </a:ln>
        </p:spPr>
      </p:pic>
      <p:grpSp>
        <p:nvGrpSpPr>
          <p:cNvPr id="477" name="Google Shape;477;p38"/>
          <p:cNvGrpSpPr/>
          <p:nvPr/>
        </p:nvGrpSpPr>
        <p:grpSpPr>
          <a:xfrm>
            <a:off x="2653710" y="2559157"/>
            <a:ext cx="858083" cy="113299"/>
            <a:chOff x="3155450" y="884225"/>
            <a:chExt cx="1277100" cy="168600"/>
          </a:xfrm>
        </p:grpSpPr>
        <p:sp>
          <p:nvSpPr>
            <p:cNvPr id="478" name="Google Shape;478;p38"/>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38"/>
            <p:cNvPicPr preferRelativeResize="0"/>
            <p:nvPr/>
          </p:nvPicPr>
          <p:blipFill>
            <a:blip r:embed="rId10">
              <a:alphaModFix/>
            </a:blip>
            <a:stretch>
              <a:fillRect/>
            </a:stretch>
          </p:blipFill>
          <p:spPr>
            <a:xfrm>
              <a:off x="3176591" y="921857"/>
              <a:ext cx="1206303" cy="110500"/>
            </a:xfrm>
            <a:prstGeom prst="rect">
              <a:avLst/>
            </a:prstGeom>
            <a:noFill/>
            <a:ln>
              <a:noFill/>
            </a:ln>
          </p:spPr>
        </p:pic>
      </p:grpSp>
      <p:grpSp>
        <p:nvGrpSpPr>
          <p:cNvPr id="480" name="Google Shape;480;p38"/>
          <p:cNvGrpSpPr/>
          <p:nvPr/>
        </p:nvGrpSpPr>
        <p:grpSpPr>
          <a:xfrm>
            <a:off x="5819285" y="2758861"/>
            <a:ext cx="858083" cy="113299"/>
            <a:chOff x="3155450" y="884225"/>
            <a:chExt cx="1277100" cy="168600"/>
          </a:xfrm>
        </p:grpSpPr>
        <p:sp>
          <p:nvSpPr>
            <p:cNvPr id="481" name="Google Shape;481;p38"/>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38"/>
            <p:cNvPicPr preferRelativeResize="0"/>
            <p:nvPr/>
          </p:nvPicPr>
          <p:blipFill>
            <a:blip r:embed="rId10">
              <a:alphaModFix/>
            </a:blip>
            <a:stretch>
              <a:fillRect/>
            </a:stretch>
          </p:blipFill>
          <p:spPr>
            <a:xfrm>
              <a:off x="3176591" y="921857"/>
              <a:ext cx="1206303" cy="110500"/>
            </a:xfrm>
            <a:prstGeom prst="rect">
              <a:avLst/>
            </a:prstGeom>
            <a:noFill/>
            <a:ln>
              <a:noFill/>
            </a:ln>
          </p:spPr>
        </p:pic>
      </p:grpSp>
      <p:grpSp>
        <p:nvGrpSpPr>
          <p:cNvPr id="483" name="Google Shape;483;p38"/>
          <p:cNvGrpSpPr/>
          <p:nvPr/>
        </p:nvGrpSpPr>
        <p:grpSpPr>
          <a:xfrm>
            <a:off x="2541764" y="4696595"/>
            <a:ext cx="858083" cy="113299"/>
            <a:chOff x="3155450" y="884225"/>
            <a:chExt cx="1277100" cy="168600"/>
          </a:xfrm>
        </p:grpSpPr>
        <p:sp>
          <p:nvSpPr>
            <p:cNvPr id="484" name="Google Shape;484;p38"/>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38"/>
            <p:cNvPicPr preferRelativeResize="0"/>
            <p:nvPr/>
          </p:nvPicPr>
          <p:blipFill>
            <a:blip r:embed="rId10">
              <a:alphaModFix/>
            </a:blip>
            <a:stretch>
              <a:fillRect/>
            </a:stretch>
          </p:blipFill>
          <p:spPr>
            <a:xfrm>
              <a:off x="3176591" y="921857"/>
              <a:ext cx="1206303" cy="110500"/>
            </a:xfrm>
            <a:prstGeom prst="rect">
              <a:avLst/>
            </a:prstGeom>
            <a:noFill/>
            <a:ln>
              <a:noFill/>
            </a:ln>
          </p:spPr>
        </p:pic>
      </p:grpSp>
      <p:sp>
        <p:nvSpPr>
          <p:cNvPr id="486" name="Google Shape;486;p38"/>
          <p:cNvSpPr txBox="1"/>
          <p:nvPr/>
        </p:nvSpPr>
        <p:spPr>
          <a:xfrm>
            <a:off x="266650" y="1251525"/>
            <a:ext cx="23754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Use this slides template when</a:t>
            </a:r>
            <a:br>
              <a:rPr lang="en" sz="800">
                <a:solidFill>
                  <a:srgbClr val="747474"/>
                </a:solidFill>
                <a:latin typeface="Roboto"/>
                <a:ea typeface="Roboto"/>
                <a:cs typeface="Roboto"/>
                <a:sym typeface="Roboto"/>
              </a:rPr>
            </a:br>
            <a:r>
              <a:rPr lang="en" sz="800">
                <a:solidFill>
                  <a:srgbClr val="747474"/>
                </a:solidFill>
                <a:latin typeface="Roboto"/>
                <a:ea typeface="Roboto"/>
                <a:cs typeface="Roboto"/>
                <a:sym typeface="Roboto"/>
              </a:rPr>
              <a:t>preparing presentations.</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chemeClr val="dk1"/>
              </a:buClr>
              <a:buSzPts val="1100"/>
              <a:buFont typeface="Arial"/>
              <a:buNone/>
            </a:pPr>
            <a:r>
              <a:t/>
            </a:r>
            <a:endParaRPr sz="800">
              <a:solidFill>
                <a:srgbClr val="747474"/>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Google Shape;491;p39"/>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492" name="Google Shape;492;p39"/>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493" name="Google Shape;493;p39"/>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494" name="Google Shape;494;p39"/>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Email template</a:t>
            </a:r>
            <a:endParaRPr b="1" sz="1800">
              <a:solidFill>
                <a:srgbClr val="434343"/>
              </a:solidFill>
              <a:latin typeface="Google Sans"/>
              <a:ea typeface="Google Sans"/>
              <a:cs typeface="Google Sans"/>
              <a:sym typeface="Google Sans"/>
            </a:endParaRPr>
          </a:p>
        </p:txBody>
      </p:sp>
      <p:sp>
        <p:nvSpPr>
          <p:cNvPr id="495" name="Google Shape;495;p39"/>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4"/>
              </a:rPr>
              <a:t>View email template </a:t>
            </a:r>
            <a:endParaRPr u="sng">
              <a:solidFill>
                <a:srgbClr val="1A73E8"/>
              </a:solidFill>
            </a:endParaRPr>
          </a:p>
        </p:txBody>
      </p:sp>
      <p:pic>
        <p:nvPicPr>
          <p:cNvPr id="496" name="Google Shape;496;p39"/>
          <p:cNvPicPr preferRelativeResize="0"/>
          <p:nvPr/>
        </p:nvPicPr>
        <p:blipFill rotWithShape="1">
          <a:blip r:embed="rId5">
            <a:alphaModFix/>
          </a:blip>
          <a:srcRect b="53051" l="0" r="0" t="0"/>
          <a:stretch/>
        </p:blipFill>
        <p:spPr>
          <a:xfrm>
            <a:off x="2208099" y="1356775"/>
            <a:ext cx="3438613" cy="3786725"/>
          </a:xfrm>
          <a:prstGeom prst="rect">
            <a:avLst/>
          </a:prstGeom>
          <a:noFill/>
          <a:ln>
            <a:noFill/>
          </a:ln>
          <a:effectLst>
            <a:outerShdw blurRad="100013" rotWithShape="0" algn="bl" dir="5400000" dist="19050">
              <a:srgbClr val="000000">
                <a:alpha val="28000"/>
              </a:srgbClr>
            </a:outerShdw>
          </a:effectLst>
        </p:spPr>
      </p:pic>
      <p:pic>
        <p:nvPicPr>
          <p:cNvPr id="497" name="Google Shape;497;p39"/>
          <p:cNvPicPr preferRelativeResize="0"/>
          <p:nvPr/>
        </p:nvPicPr>
        <p:blipFill>
          <a:blip r:embed="rId6">
            <a:alphaModFix/>
          </a:blip>
          <a:stretch>
            <a:fillRect/>
          </a:stretch>
        </p:blipFill>
        <p:spPr>
          <a:xfrm>
            <a:off x="5960701" y="1356775"/>
            <a:ext cx="1244675" cy="3163688"/>
          </a:xfrm>
          <a:prstGeom prst="rect">
            <a:avLst/>
          </a:prstGeom>
          <a:noFill/>
          <a:ln>
            <a:noFill/>
          </a:ln>
          <a:effectLst>
            <a:outerShdw blurRad="100013" rotWithShape="0" algn="bl" dir="5400000" dist="19050">
              <a:srgbClr val="000000">
                <a:alpha val="28000"/>
              </a:srgbClr>
            </a:outerShdw>
          </a:effectLst>
        </p:spPr>
      </p:pic>
      <p:sp>
        <p:nvSpPr>
          <p:cNvPr id="498" name="Google Shape;498;p39"/>
          <p:cNvSpPr/>
          <p:nvPr/>
        </p:nvSpPr>
        <p:spPr>
          <a:xfrm>
            <a:off x="2924700" y="1681575"/>
            <a:ext cx="1875900" cy="2148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39"/>
          <p:cNvPicPr preferRelativeResize="0"/>
          <p:nvPr/>
        </p:nvPicPr>
        <p:blipFill>
          <a:blip r:embed="rId7">
            <a:alphaModFix/>
          </a:blip>
          <a:stretch>
            <a:fillRect/>
          </a:stretch>
        </p:blipFill>
        <p:spPr>
          <a:xfrm>
            <a:off x="2807885" y="1660817"/>
            <a:ext cx="2345234" cy="214800"/>
          </a:xfrm>
          <a:prstGeom prst="rect">
            <a:avLst/>
          </a:prstGeom>
          <a:noFill/>
          <a:ln>
            <a:noFill/>
          </a:ln>
        </p:spPr>
      </p:pic>
      <p:sp>
        <p:nvSpPr>
          <p:cNvPr id="500" name="Google Shape;500;p39"/>
          <p:cNvSpPr/>
          <p:nvPr/>
        </p:nvSpPr>
        <p:spPr>
          <a:xfrm>
            <a:off x="6183924" y="1482673"/>
            <a:ext cx="693300" cy="7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 name="Google Shape;501;p39"/>
          <p:cNvPicPr preferRelativeResize="0"/>
          <p:nvPr/>
        </p:nvPicPr>
        <p:blipFill>
          <a:blip r:embed="rId7">
            <a:alphaModFix/>
          </a:blip>
          <a:stretch>
            <a:fillRect/>
          </a:stretch>
        </p:blipFill>
        <p:spPr>
          <a:xfrm>
            <a:off x="6140745" y="1475000"/>
            <a:ext cx="866872" cy="79393"/>
          </a:xfrm>
          <a:prstGeom prst="rect">
            <a:avLst/>
          </a:prstGeom>
          <a:noFill/>
          <a:ln>
            <a:noFill/>
          </a:ln>
        </p:spPr>
      </p:pic>
      <p:sp>
        <p:nvSpPr>
          <p:cNvPr id="502" name="Google Shape;502;p39"/>
          <p:cNvSpPr txBox="1"/>
          <p:nvPr/>
        </p:nvSpPr>
        <p:spPr>
          <a:xfrm>
            <a:off x="238075" y="1251525"/>
            <a:ext cx="23754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Use this email template when </a:t>
            </a:r>
            <a:br>
              <a:rPr lang="en" sz="800">
                <a:solidFill>
                  <a:srgbClr val="747474"/>
                </a:solidFill>
                <a:latin typeface="Roboto"/>
                <a:ea typeface="Roboto"/>
                <a:cs typeface="Roboto"/>
                <a:sym typeface="Roboto"/>
              </a:rPr>
            </a:br>
            <a:r>
              <a:rPr lang="en" sz="800">
                <a:solidFill>
                  <a:srgbClr val="747474"/>
                </a:solidFill>
                <a:latin typeface="Roboto"/>
                <a:ea typeface="Roboto"/>
                <a:cs typeface="Roboto"/>
                <a:sym typeface="Roboto"/>
              </a:rPr>
              <a:t>sending emails to your community.</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chemeClr val="dk1"/>
              </a:buClr>
              <a:buSzPts val="1100"/>
              <a:buFont typeface="Arial"/>
              <a:buNone/>
            </a:pPr>
            <a:r>
              <a:t/>
            </a:r>
            <a:endParaRPr sz="800">
              <a:solidFill>
                <a:srgbClr val="747474"/>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3F3"/>
        </a:solidFill>
      </p:bgPr>
    </p:bg>
    <p:spTree>
      <p:nvGrpSpPr>
        <p:cNvPr id="506" name="Shape 506"/>
        <p:cNvGrpSpPr/>
        <p:nvPr/>
      </p:nvGrpSpPr>
      <p:grpSpPr>
        <a:xfrm>
          <a:off x="0" y="0"/>
          <a:ext cx="0" cy="0"/>
          <a:chOff x="0" y="0"/>
          <a:chExt cx="0" cy="0"/>
        </a:xfrm>
      </p:grpSpPr>
      <p:sp>
        <p:nvSpPr>
          <p:cNvPr id="507" name="Google Shape;507;p40"/>
          <p:cNvSpPr txBox="1"/>
          <p:nvPr>
            <p:ph idx="4294967295" type="ctrTitle"/>
          </p:nvPr>
        </p:nvSpPr>
        <p:spPr>
          <a:xfrm>
            <a:off x="649650" y="560675"/>
            <a:ext cx="7844700" cy="4526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b="1" lang="en" sz="2500">
                <a:solidFill>
                  <a:srgbClr val="FFFFFF"/>
                </a:solidFill>
                <a:latin typeface="Google Sans"/>
                <a:ea typeface="Google Sans"/>
                <a:cs typeface="Google Sans"/>
                <a:sym typeface="Google Sans"/>
              </a:rPr>
              <a:t>Swag examples</a:t>
            </a:r>
            <a:endParaRPr sz="2500">
              <a:solidFill>
                <a:srgbClr val="FFFFFF"/>
              </a:solidFill>
              <a:latin typeface="Google Sans"/>
              <a:ea typeface="Google Sans"/>
              <a:cs typeface="Google Sans"/>
              <a:sym typeface="Google Sans"/>
            </a:endParaRPr>
          </a:p>
        </p:txBody>
      </p:sp>
      <p:sp>
        <p:nvSpPr>
          <p:cNvPr id="508" name="Google Shape;508;p40"/>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Google Sans"/>
                <a:ea typeface="Google Sans"/>
                <a:cs typeface="Google Sans"/>
                <a:sym typeface="Google Sans"/>
              </a:rPr>
              <a:t>Developer Student Clubs - Brand guide and meetup kit</a:t>
            </a:r>
            <a:endParaRPr sz="1100">
              <a:solidFill>
                <a:srgbClr val="FFFFFF"/>
              </a:solidFill>
              <a:latin typeface="Google Sans"/>
              <a:ea typeface="Google Sans"/>
              <a:cs typeface="Google Sans"/>
              <a:sym typeface="Google Sans"/>
            </a:endParaRPr>
          </a:p>
        </p:txBody>
      </p:sp>
      <p:cxnSp>
        <p:nvCxnSpPr>
          <p:cNvPr id="509" name="Google Shape;509;p40"/>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pic>
        <p:nvPicPr>
          <p:cNvPr id="510" name="Google Shape;510;p40"/>
          <p:cNvPicPr preferRelativeResize="0"/>
          <p:nvPr/>
        </p:nvPicPr>
        <p:blipFill>
          <a:blip r:embed="rId3">
            <a:alphaModFix/>
          </a:blip>
          <a:stretch>
            <a:fillRect/>
          </a:stretch>
        </p:blipFill>
        <p:spPr>
          <a:xfrm>
            <a:off x="7508763" y="182573"/>
            <a:ext cx="1245497" cy="168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pic>
        <p:nvPicPr>
          <p:cNvPr id="515" name="Google Shape;515;p41"/>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516" name="Google Shape;516;p41"/>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517" name="Google Shape;517;p41"/>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518" name="Google Shape;518;p41"/>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34343"/>
                </a:solidFill>
                <a:latin typeface="Google Sans"/>
                <a:ea typeface="Google Sans"/>
                <a:cs typeface="Google Sans"/>
                <a:sym typeface="Google Sans"/>
              </a:rPr>
              <a:t>T-shirt examples</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1800">
              <a:solidFill>
                <a:srgbClr val="434343"/>
              </a:solidFill>
              <a:latin typeface="Google Sans"/>
              <a:ea typeface="Google Sans"/>
              <a:cs typeface="Google Sans"/>
              <a:sym typeface="Google Sans"/>
            </a:endParaRPr>
          </a:p>
        </p:txBody>
      </p:sp>
      <p:sp>
        <p:nvSpPr>
          <p:cNvPr id="519" name="Google Shape;519;p41"/>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4285F4"/>
                </a:solidFill>
                <a:latin typeface="Roboto"/>
                <a:ea typeface="Roboto"/>
                <a:cs typeface="Roboto"/>
                <a:sym typeface="Roboto"/>
                <a:hlinkClick r:id="rId4"/>
              </a:rPr>
              <a:t>Download logo files</a:t>
            </a:r>
            <a:r>
              <a:rPr lang="en" sz="800">
                <a:latin typeface="Roboto"/>
                <a:ea typeface="Roboto"/>
                <a:cs typeface="Roboto"/>
                <a:sym typeface="Roboto"/>
              </a:rPr>
              <a:t>  |  </a:t>
            </a:r>
            <a:r>
              <a:rPr lang="en" sz="800" u="sng">
                <a:solidFill>
                  <a:srgbClr val="1A73E8"/>
                </a:solidFill>
                <a:latin typeface="Roboto"/>
                <a:ea typeface="Roboto"/>
                <a:cs typeface="Roboto"/>
                <a:sym typeface="Roboto"/>
                <a:hlinkClick r:id="rId5"/>
              </a:rPr>
              <a:t>Chapter lockup generator</a:t>
            </a:r>
            <a:r>
              <a:rPr lang="en" sz="800" u="sng">
                <a:solidFill>
                  <a:srgbClr val="1A73E8"/>
                </a:solidFill>
                <a:latin typeface="Roboto"/>
                <a:ea typeface="Roboto"/>
                <a:cs typeface="Roboto"/>
                <a:sym typeface="Roboto"/>
              </a:rPr>
              <a:t> </a:t>
            </a:r>
            <a:endParaRPr u="sng">
              <a:solidFill>
                <a:srgbClr val="1A73E8"/>
              </a:solidFill>
            </a:endParaRPr>
          </a:p>
        </p:txBody>
      </p:sp>
      <p:pic>
        <p:nvPicPr>
          <p:cNvPr id="520" name="Google Shape;520;p41"/>
          <p:cNvPicPr preferRelativeResize="0"/>
          <p:nvPr/>
        </p:nvPicPr>
        <p:blipFill rotWithShape="1">
          <a:blip r:embed="rId6">
            <a:alphaModFix/>
          </a:blip>
          <a:srcRect b="30172" l="0" r="64313" t="0"/>
          <a:stretch/>
        </p:blipFill>
        <p:spPr>
          <a:xfrm>
            <a:off x="0" y="1486579"/>
            <a:ext cx="3265248" cy="3064125"/>
          </a:xfrm>
          <a:prstGeom prst="rect">
            <a:avLst/>
          </a:prstGeom>
          <a:noFill/>
          <a:ln>
            <a:noFill/>
          </a:ln>
        </p:spPr>
      </p:pic>
      <p:pic>
        <p:nvPicPr>
          <p:cNvPr id="521" name="Google Shape;521;p41"/>
          <p:cNvPicPr preferRelativeResize="0"/>
          <p:nvPr/>
        </p:nvPicPr>
        <p:blipFill rotWithShape="1">
          <a:blip r:embed="rId7">
            <a:alphaModFix/>
          </a:blip>
          <a:srcRect b="26432" l="36008" r="0" t="0"/>
          <a:stretch/>
        </p:blipFill>
        <p:spPr>
          <a:xfrm>
            <a:off x="3292550" y="1513079"/>
            <a:ext cx="5851524" cy="3225976"/>
          </a:xfrm>
          <a:prstGeom prst="rect">
            <a:avLst/>
          </a:prstGeom>
          <a:noFill/>
          <a:ln>
            <a:noFill/>
          </a:ln>
        </p:spPr>
      </p:pic>
      <p:sp>
        <p:nvSpPr>
          <p:cNvPr id="522" name="Google Shape;522;p41"/>
          <p:cNvSpPr txBox="1"/>
          <p:nvPr/>
        </p:nvSpPr>
        <p:spPr>
          <a:xfrm>
            <a:off x="238075" y="1251525"/>
            <a:ext cx="23754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Print the logo on a color tee from our Google primary color palette or on black, gray or white.</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chemeClr val="dk1"/>
              </a:buClr>
              <a:buSzPts val="1100"/>
              <a:buFont typeface="Arial"/>
              <a:buNone/>
            </a:pPr>
            <a:r>
              <a:t/>
            </a:r>
            <a:endParaRPr sz="800">
              <a:solidFill>
                <a:srgbClr val="747474"/>
              </a:solidFill>
              <a:latin typeface="Roboto"/>
              <a:ea typeface="Roboto"/>
              <a:cs typeface="Roboto"/>
              <a:sym typeface="Roboto"/>
            </a:endParaRPr>
          </a:p>
        </p:txBody>
      </p:sp>
      <p:sp>
        <p:nvSpPr>
          <p:cNvPr id="523" name="Google Shape;523;p41"/>
          <p:cNvSpPr txBox="1"/>
          <p:nvPr/>
        </p:nvSpPr>
        <p:spPr>
          <a:xfrm>
            <a:off x="225850" y="4455450"/>
            <a:ext cx="42984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If printing on a tee from the primary color palette, use the white “knockout” version of the logo. Do not print the 4-color version of the logo on a tee with one of the primary colors.</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chemeClr val="dk1"/>
              </a:buClr>
              <a:buSzPts val="1100"/>
              <a:buFont typeface="Arial"/>
              <a:buNone/>
            </a:pPr>
            <a:r>
              <a:t/>
            </a:r>
            <a:endParaRPr sz="800">
              <a:solidFill>
                <a:srgbClr val="747474"/>
              </a:solidFill>
              <a:latin typeface="Roboto"/>
              <a:ea typeface="Roboto"/>
              <a:cs typeface="Roboto"/>
              <a:sym typeface="Roboto"/>
            </a:endParaRPr>
          </a:p>
        </p:txBody>
      </p:sp>
      <p:sp>
        <p:nvSpPr>
          <p:cNvPr id="524" name="Google Shape;524;p41"/>
          <p:cNvSpPr txBox="1"/>
          <p:nvPr/>
        </p:nvSpPr>
        <p:spPr>
          <a:xfrm>
            <a:off x="6172200" y="4455450"/>
            <a:ext cx="2581800" cy="61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sz="800">
                <a:solidFill>
                  <a:srgbClr val="747474"/>
                </a:solidFill>
                <a:latin typeface="Roboto"/>
                <a:ea typeface="Roboto"/>
                <a:cs typeface="Roboto"/>
                <a:sym typeface="Roboto"/>
              </a:rPr>
              <a:t>If printing on a tee that’s either grey, black or white, use the 4-color version of the logo.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pic>
        <p:nvPicPr>
          <p:cNvPr id="529" name="Google Shape;529;p42"/>
          <p:cNvPicPr preferRelativeResize="0"/>
          <p:nvPr/>
        </p:nvPicPr>
        <p:blipFill rotWithShape="1">
          <a:blip r:embed="rId3">
            <a:alphaModFix/>
          </a:blip>
          <a:srcRect b="27267" l="45265" r="0" t="0"/>
          <a:stretch/>
        </p:blipFill>
        <p:spPr>
          <a:xfrm>
            <a:off x="3829050" y="1149075"/>
            <a:ext cx="5045976" cy="3771976"/>
          </a:xfrm>
          <a:prstGeom prst="rect">
            <a:avLst/>
          </a:prstGeom>
          <a:noFill/>
          <a:ln>
            <a:noFill/>
          </a:ln>
        </p:spPr>
      </p:pic>
      <p:pic>
        <p:nvPicPr>
          <p:cNvPr id="530" name="Google Shape;530;p42"/>
          <p:cNvPicPr preferRelativeResize="0"/>
          <p:nvPr/>
        </p:nvPicPr>
        <p:blipFill>
          <a:blip r:embed="rId4">
            <a:alphaModFix/>
          </a:blip>
          <a:stretch>
            <a:fillRect/>
          </a:stretch>
        </p:blipFill>
        <p:spPr>
          <a:xfrm>
            <a:off x="7509163" y="182584"/>
            <a:ext cx="1244699" cy="168658"/>
          </a:xfrm>
          <a:prstGeom prst="rect">
            <a:avLst/>
          </a:prstGeom>
          <a:noFill/>
          <a:ln>
            <a:noFill/>
          </a:ln>
        </p:spPr>
      </p:pic>
      <p:sp>
        <p:nvSpPr>
          <p:cNvPr id="531" name="Google Shape;531;p42"/>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532" name="Google Shape;532;p42"/>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533" name="Google Shape;533;p42"/>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34343"/>
                </a:solidFill>
                <a:latin typeface="Google Sans"/>
                <a:ea typeface="Google Sans"/>
                <a:cs typeface="Google Sans"/>
                <a:sym typeface="Google Sans"/>
              </a:rPr>
              <a:t>T-shirt examples</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1800">
              <a:solidFill>
                <a:srgbClr val="434343"/>
              </a:solidFill>
              <a:latin typeface="Google Sans"/>
              <a:ea typeface="Google Sans"/>
              <a:cs typeface="Google Sans"/>
              <a:sym typeface="Google Sans"/>
            </a:endParaRPr>
          </a:p>
        </p:txBody>
      </p:sp>
      <p:sp>
        <p:nvSpPr>
          <p:cNvPr id="534" name="Google Shape;534;p42"/>
          <p:cNvSpPr/>
          <p:nvPr/>
        </p:nvSpPr>
        <p:spPr>
          <a:xfrm>
            <a:off x="7302637" y="2493794"/>
            <a:ext cx="445500" cy="445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2"/>
          <p:cNvSpPr/>
          <p:nvPr/>
        </p:nvSpPr>
        <p:spPr>
          <a:xfrm>
            <a:off x="4901837" y="2224426"/>
            <a:ext cx="621600" cy="62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42"/>
          <p:cNvPicPr preferRelativeResize="0"/>
          <p:nvPr/>
        </p:nvPicPr>
        <p:blipFill rotWithShape="1">
          <a:blip r:embed="rId5">
            <a:alphaModFix/>
          </a:blip>
          <a:srcRect b="37948" l="3087" r="83160" t="9286"/>
          <a:stretch/>
        </p:blipFill>
        <p:spPr>
          <a:xfrm>
            <a:off x="142274" y="1356850"/>
            <a:ext cx="1936951" cy="3564200"/>
          </a:xfrm>
          <a:prstGeom prst="rect">
            <a:avLst/>
          </a:prstGeom>
          <a:noFill/>
          <a:ln>
            <a:noFill/>
          </a:ln>
        </p:spPr>
      </p:pic>
      <p:sp>
        <p:nvSpPr>
          <p:cNvPr id="537" name="Google Shape;537;p42"/>
          <p:cNvSpPr/>
          <p:nvPr/>
        </p:nvSpPr>
        <p:spPr>
          <a:xfrm>
            <a:off x="2476581" y="2069618"/>
            <a:ext cx="1563900" cy="103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txBox="1"/>
          <p:nvPr/>
        </p:nvSpPr>
        <p:spPr>
          <a:xfrm>
            <a:off x="2094852" y="2444401"/>
            <a:ext cx="2034300" cy="84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If adding the Google Developers logo or a partner logo, place it either on the back neckline or sleeve of tee.</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chemeClr val="dk1"/>
              </a:buClr>
              <a:buSzPts val="1100"/>
              <a:buFont typeface="Arial"/>
              <a:buNone/>
            </a:pPr>
            <a:r>
              <a:t/>
            </a:r>
            <a:endParaRPr sz="800">
              <a:solidFill>
                <a:srgbClr val="747474"/>
              </a:solidFill>
              <a:latin typeface="Roboto"/>
              <a:ea typeface="Roboto"/>
              <a:cs typeface="Roboto"/>
              <a:sym typeface="Roboto"/>
            </a:endParaRPr>
          </a:p>
        </p:txBody>
      </p:sp>
      <p:sp>
        <p:nvSpPr>
          <p:cNvPr id="539" name="Google Shape;539;p42"/>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4285F4"/>
                </a:solidFill>
                <a:latin typeface="Roboto"/>
                <a:ea typeface="Roboto"/>
                <a:cs typeface="Roboto"/>
                <a:sym typeface="Roboto"/>
                <a:hlinkClick r:id="rId6"/>
              </a:rPr>
              <a:t>Download logo files</a:t>
            </a:r>
            <a:r>
              <a:rPr lang="en" sz="800">
                <a:latin typeface="Roboto"/>
                <a:ea typeface="Roboto"/>
                <a:cs typeface="Roboto"/>
                <a:sym typeface="Roboto"/>
              </a:rPr>
              <a:t>  |  </a:t>
            </a:r>
            <a:r>
              <a:rPr lang="en" sz="800" u="sng">
                <a:solidFill>
                  <a:srgbClr val="1A73E8"/>
                </a:solidFill>
                <a:latin typeface="Roboto"/>
                <a:ea typeface="Roboto"/>
                <a:cs typeface="Roboto"/>
                <a:sym typeface="Roboto"/>
                <a:hlinkClick r:id="rId7"/>
              </a:rPr>
              <a:t>Chapter lockup generator</a:t>
            </a:r>
            <a:r>
              <a:rPr lang="en" sz="800" u="sng">
                <a:solidFill>
                  <a:srgbClr val="1A73E8"/>
                </a:solidFill>
                <a:latin typeface="Roboto"/>
                <a:ea typeface="Roboto"/>
                <a:cs typeface="Roboto"/>
                <a:sym typeface="Roboto"/>
              </a:rPr>
              <a:t> </a:t>
            </a:r>
            <a:endParaRPr u="sng">
              <a:solidFill>
                <a:srgbClr val="1A73E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pic>
        <p:nvPicPr>
          <p:cNvPr id="544" name="Google Shape;544;p43"/>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545" name="Google Shape;545;p43"/>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546" name="Google Shape;546;p43"/>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547" name="Google Shape;547;p43"/>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Stickers</a:t>
            </a:r>
            <a:endParaRPr b="1" sz="1800">
              <a:solidFill>
                <a:srgbClr val="434343"/>
              </a:solidFill>
              <a:latin typeface="Google Sans"/>
              <a:ea typeface="Google Sans"/>
              <a:cs typeface="Google Sans"/>
              <a:sym typeface="Google Sans"/>
            </a:endParaRPr>
          </a:p>
        </p:txBody>
      </p:sp>
      <p:pic>
        <p:nvPicPr>
          <p:cNvPr id="548" name="Google Shape;548;p43"/>
          <p:cNvPicPr preferRelativeResize="0"/>
          <p:nvPr/>
        </p:nvPicPr>
        <p:blipFill>
          <a:blip r:embed="rId4">
            <a:alphaModFix/>
          </a:blip>
          <a:stretch>
            <a:fillRect/>
          </a:stretch>
        </p:blipFill>
        <p:spPr>
          <a:xfrm>
            <a:off x="633227" y="3513713"/>
            <a:ext cx="985648" cy="985648"/>
          </a:xfrm>
          <a:prstGeom prst="rect">
            <a:avLst/>
          </a:prstGeom>
          <a:noFill/>
          <a:ln>
            <a:noFill/>
          </a:ln>
          <a:effectLst>
            <a:outerShdw blurRad="157163" rotWithShape="0" algn="bl" dir="5400000" dist="19050">
              <a:srgbClr val="000000">
                <a:alpha val="28000"/>
              </a:srgbClr>
            </a:outerShdw>
          </a:effectLst>
        </p:spPr>
      </p:pic>
      <p:sp>
        <p:nvSpPr>
          <p:cNvPr id="549" name="Google Shape;549;p43"/>
          <p:cNvSpPr txBox="1"/>
          <p:nvPr/>
        </p:nvSpPr>
        <p:spPr>
          <a:xfrm>
            <a:off x="633224" y="3001693"/>
            <a:ext cx="15009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595959"/>
                </a:solidFill>
                <a:latin typeface="Google Sans"/>
                <a:ea typeface="Google Sans"/>
                <a:cs typeface="Google Sans"/>
                <a:sym typeface="Google Sans"/>
              </a:rPr>
              <a:t>4” x 4”</a:t>
            </a:r>
            <a:endParaRPr sz="800">
              <a:solidFill>
                <a:srgbClr val="59595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595959"/>
                </a:solidFill>
                <a:latin typeface="Google Sans"/>
                <a:ea typeface="Google Sans"/>
                <a:cs typeface="Google Sans"/>
                <a:sym typeface="Google Sans"/>
              </a:rPr>
              <a:t>10 x 10 cm</a:t>
            </a:r>
            <a:endParaRPr sz="800">
              <a:solidFill>
                <a:srgbClr val="595959"/>
              </a:solidFill>
              <a:latin typeface="Google Sans"/>
              <a:ea typeface="Google Sans"/>
              <a:cs typeface="Google Sans"/>
              <a:sym typeface="Google Sans"/>
            </a:endParaRPr>
          </a:p>
        </p:txBody>
      </p:sp>
      <p:pic>
        <p:nvPicPr>
          <p:cNvPr id="550" name="Google Shape;550;p43"/>
          <p:cNvPicPr preferRelativeResize="0"/>
          <p:nvPr/>
        </p:nvPicPr>
        <p:blipFill>
          <a:blip r:embed="rId5">
            <a:alphaModFix/>
          </a:blip>
          <a:stretch>
            <a:fillRect/>
          </a:stretch>
        </p:blipFill>
        <p:spPr>
          <a:xfrm>
            <a:off x="4854567" y="1981300"/>
            <a:ext cx="3306082" cy="673685"/>
          </a:xfrm>
          <a:prstGeom prst="rect">
            <a:avLst/>
          </a:prstGeom>
          <a:noFill/>
          <a:ln>
            <a:noFill/>
          </a:ln>
          <a:effectLst>
            <a:outerShdw blurRad="157163" rotWithShape="0" algn="bl" dir="5400000" dist="19050">
              <a:srgbClr val="000000">
                <a:alpha val="28000"/>
              </a:srgbClr>
            </a:outerShdw>
          </a:effectLst>
        </p:spPr>
      </p:pic>
      <p:sp>
        <p:nvSpPr>
          <p:cNvPr id="551" name="Google Shape;551;p43"/>
          <p:cNvSpPr txBox="1"/>
          <p:nvPr/>
        </p:nvSpPr>
        <p:spPr>
          <a:xfrm>
            <a:off x="4733716" y="1386053"/>
            <a:ext cx="15741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595959"/>
                </a:solidFill>
                <a:latin typeface="Google Sans"/>
                <a:ea typeface="Google Sans"/>
                <a:cs typeface="Google Sans"/>
                <a:sym typeface="Google Sans"/>
              </a:rPr>
              <a:t>14.75” x 3”</a:t>
            </a:r>
            <a:endParaRPr sz="800">
              <a:solidFill>
                <a:srgbClr val="59595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595959"/>
                </a:solidFill>
                <a:latin typeface="Google Sans"/>
                <a:ea typeface="Google Sans"/>
                <a:cs typeface="Google Sans"/>
                <a:sym typeface="Google Sans"/>
              </a:rPr>
              <a:t>37.4 x 7.6 cm</a:t>
            </a:r>
            <a:endParaRPr sz="800">
              <a:solidFill>
                <a:srgbClr val="595959"/>
              </a:solidFill>
              <a:latin typeface="Google Sans"/>
              <a:ea typeface="Google Sans"/>
              <a:cs typeface="Google Sans"/>
              <a:sym typeface="Google Sans"/>
            </a:endParaRPr>
          </a:p>
        </p:txBody>
      </p:sp>
      <p:pic>
        <p:nvPicPr>
          <p:cNvPr id="552" name="Google Shape;552;p43"/>
          <p:cNvPicPr preferRelativeResize="0"/>
          <p:nvPr/>
        </p:nvPicPr>
        <p:blipFill>
          <a:blip r:embed="rId5">
            <a:alphaModFix/>
          </a:blip>
          <a:stretch>
            <a:fillRect/>
          </a:stretch>
        </p:blipFill>
        <p:spPr>
          <a:xfrm>
            <a:off x="788367" y="1981300"/>
            <a:ext cx="3306082" cy="673685"/>
          </a:xfrm>
          <a:prstGeom prst="rect">
            <a:avLst/>
          </a:prstGeom>
          <a:noFill/>
          <a:ln>
            <a:noFill/>
          </a:ln>
          <a:effectLst>
            <a:outerShdw blurRad="157163" rotWithShape="0" algn="bl" dir="5400000" dist="19050">
              <a:srgbClr val="000000">
                <a:alpha val="28000"/>
              </a:srgbClr>
            </a:outerShdw>
          </a:effectLst>
        </p:spPr>
      </p:pic>
      <p:sp>
        <p:nvSpPr>
          <p:cNvPr id="553" name="Google Shape;553;p43"/>
          <p:cNvSpPr txBox="1"/>
          <p:nvPr/>
        </p:nvSpPr>
        <p:spPr>
          <a:xfrm>
            <a:off x="667516" y="1386053"/>
            <a:ext cx="15741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595959"/>
                </a:solidFill>
                <a:latin typeface="Google Sans"/>
                <a:ea typeface="Google Sans"/>
                <a:cs typeface="Google Sans"/>
                <a:sym typeface="Google Sans"/>
              </a:rPr>
              <a:t>14.75” x 3”</a:t>
            </a:r>
            <a:endParaRPr sz="800">
              <a:solidFill>
                <a:srgbClr val="59595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595959"/>
                </a:solidFill>
                <a:latin typeface="Google Sans"/>
                <a:ea typeface="Google Sans"/>
                <a:cs typeface="Google Sans"/>
                <a:sym typeface="Google Sans"/>
              </a:rPr>
              <a:t>37.4 x 7.6 cm</a:t>
            </a:r>
            <a:endParaRPr sz="800">
              <a:solidFill>
                <a:srgbClr val="595959"/>
              </a:solidFill>
              <a:latin typeface="Google Sans"/>
              <a:ea typeface="Google Sans"/>
              <a:cs typeface="Google Sans"/>
              <a:sym typeface="Google Sans"/>
            </a:endParaRPr>
          </a:p>
        </p:txBody>
      </p:sp>
      <p:sp>
        <p:nvSpPr>
          <p:cNvPr id="554" name="Google Shape;554;p43"/>
          <p:cNvSpPr/>
          <p:nvPr/>
        </p:nvSpPr>
        <p:spPr>
          <a:xfrm>
            <a:off x="1061225" y="2115200"/>
            <a:ext cx="2727900" cy="45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43"/>
          <p:cNvPicPr preferRelativeResize="0"/>
          <p:nvPr/>
        </p:nvPicPr>
        <p:blipFill>
          <a:blip r:embed="rId6">
            <a:alphaModFix/>
          </a:blip>
          <a:stretch>
            <a:fillRect/>
          </a:stretch>
        </p:blipFill>
        <p:spPr>
          <a:xfrm>
            <a:off x="1000900" y="2182659"/>
            <a:ext cx="2850025" cy="261050"/>
          </a:xfrm>
          <a:prstGeom prst="rect">
            <a:avLst/>
          </a:prstGeom>
          <a:noFill/>
          <a:ln>
            <a:noFill/>
          </a:ln>
        </p:spPr>
      </p:pic>
      <p:sp>
        <p:nvSpPr>
          <p:cNvPr id="556" name="Google Shape;556;p43"/>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4285F4"/>
                </a:solidFill>
                <a:latin typeface="Roboto"/>
                <a:ea typeface="Roboto"/>
                <a:cs typeface="Roboto"/>
                <a:sym typeface="Roboto"/>
                <a:hlinkClick r:id="rId7"/>
              </a:rPr>
              <a:t>Download logo files</a:t>
            </a:r>
            <a:r>
              <a:rPr lang="en" sz="800">
                <a:latin typeface="Roboto"/>
                <a:ea typeface="Roboto"/>
                <a:cs typeface="Roboto"/>
                <a:sym typeface="Roboto"/>
              </a:rPr>
              <a:t>  |  </a:t>
            </a:r>
            <a:r>
              <a:rPr lang="en" sz="800" u="sng">
                <a:solidFill>
                  <a:srgbClr val="1A73E8"/>
                </a:solidFill>
                <a:latin typeface="Roboto"/>
                <a:ea typeface="Roboto"/>
                <a:cs typeface="Roboto"/>
                <a:sym typeface="Roboto"/>
                <a:hlinkClick r:id="rId8"/>
              </a:rPr>
              <a:t>Chapter lockup generator</a:t>
            </a:r>
            <a:r>
              <a:rPr lang="en" sz="800" u="sng">
                <a:solidFill>
                  <a:srgbClr val="1A73E8"/>
                </a:solidFill>
                <a:latin typeface="Roboto"/>
                <a:ea typeface="Roboto"/>
                <a:cs typeface="Roboto"/>
                <a:sym typeface="Roboto"/>
              </a:rPr>
              <a:t> </a:t>
            </a:r>
            <a:endParaRPr u="sng">
              <a:solidFill>
                <a:srgbClr val="1A73E8"/>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pic>
        <p:nvPicPr>
          <p:cNvPr id="561" name="Google Shape;561;p44"/>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562" name="Google Shape;562;p44"/>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563" name="Google Shape;563;p44"/>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564" name="Google Shape;564;p44"/>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Merchandise best practices</a:t>
            </a:r>
            <a:endParaRPr b="1" sz="1800">
              <a:solidFill>
                <a:srgbClr val="434343"/>
              </a:solidFill>
              <a:latin typeface="Google Sans"/>
              <a:ea typeface="Google Sans"/>
              <a:cs typeface="Google Sans"/>
              <a:sym typeface="Google Sans"/>
            </a:endParaRPr>
          </a:p>
        </p:txBody>
      </p:sp>
      <p:sp>
        <p:nvSpPr>
          <p:cNvPr id="565" name="Google Shape;565;p44"/>
          <p:cNvSpPr txBox="1"/>
          <p:nvPr/>
        </p:nvSpPr>
        <p:spPr>
          <a:xfrm>
            <a:off x="216941" y="1549280"/>
            <a:ext cx="3849000" cy="295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747474"/>
                </a:solidFill>
                <a:latin typeface="Google Sans"/>
                <a:ea typeface="Google Sans"/>
                <a:cs typeface="Google Sans"/>
                <a:sym typeface="Google Sans"/>
              </a:rPr>
              <a:t>Quality</a:t>
            </a:r>
            <a:endParaRPr b="1"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rPr lang="en" sz="1200">
                <a:solidFill>
                  <a:srgbClr val="747474"/>
                </a:solidFill>
                <a:latin typeface="Google Sans"/>
                <a:ea typeface="Google Sans"/>
                <a:cs typeface="Google Sans"/>
                <a:sym typeface="Google Sans"/>
              </a:rPr>
              <a:t>If you wouldn’t use it, avoid it. Branded merchandise should be something you hang onto for a long time and enjoy.</a:t>
            </a:r>
            <a:endParaRPr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t/>
            </a:r>
            <a:endParaRPr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rPr b="1" lang="en" sz="1200">
                <a:solidFill>
                  <a:srgbClr val="747474"/>
                </a:solidFill>
                <a:latin typeface="Google Sans"/>
                <a:ea typeface="Google Sans"/>
                <a:cs typeface="Google Sans"/>
                <a:sym typeface="Google Sans"/>
              </a:rPr>
              <a:t>Relevance</a:t>
            </a:r>
            <a:endParaRPr b="1"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Clr>
                <a:schemeClr val="dk1"/>
              </a:buClr>
              <a:buSzPts val="1100"/>
              <a:buFont typeface="Arial"/>
              <a:buNone/>
            </a:pPr>
            <a:r>
              <a:rPr lang="en" sz="1200">
                <a:solidFill>
                  <a:srgbClr val="747474"/>
                </a:solidFill>
                <a:latin typeface="Google Sans"/>
                <a:ea typeface="Google Sans"/>
                <a:cs typeface="Google Sans"/>
                <a:sym typeface="Google Sans"/>
              </a:rPr>
              <a:t>Choose items that make sense for our brand, our industry, and the topics being discussed. </a:t>
            </a:r>
            <a:endParaRPr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Clr>
                <a:schemeClr val="dk1"/>
              </a:buClr>
              <a:buSzPts val="1100"/>
              <a:buFont typeface="Arial"/>
              <a:buNone/>
            </a:pPr>
            <a:r>
              <a:t/>
            </a:r>
            <a:endParaRPr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300"/>
              </a:spcAft>
              <a:buNone/>
            </a:pPr>
            <a:r>
              <a:t/>
            </a:r>
            <a:endParaRPr sz="1200">
              <a:solidFill>
                <a:srgbClr val="747474"/>
              </a:solidFill>
              <a:latin typeface="Google Sans"/>
              <a:ea typeface="Google Sans"/>
              <a:cs typeface="Google Sans"/>
              <a:sym typeface="Google Sans"/>
            </a:endParaRPr>
          </a:p>
        </p:txBody>
      </p:sp>
      <p:sp>
        <p:nvSpPr>
          <p:cNvPr id="566" name="Google Shape;566;p44"/>
          <p:cNvSpPr txBox="1"/>
          <p:nvPr/>
        </p:nvSpPr>
        <p:spPr>
          <a:xfrm>
            <a:off x="4644466" y="1549280"/>
            <a:ext cx="3849000" cy="295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747474"/>
                </a:solidFill>
                <a:latin typeface="Google Sans"/>
                <a:ea typeface="Google Sans"/>
                <a:cs typeface="Google Sans"/>
                <a:sym typeface="Google Sans"/>
              </a:rPr>
              <a:t>Low impact</a:t>
            </a:r>
            <a:endParaRPr b="1"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rPr lang="en" sz="1200">
                <a:solidFill>
                  <a:srgbClr val="747474"/>
                </a:solidFill>
                <a:latin typeface="Google Sans"/>
                <a:ea typeface="Google Sans"/>
                <a:cs typeface="Google Sans"/>
                <a:sym typeface="Google Sans"/>
              </a:rPr>
              <a:t>Prioritize sustainable merchandise with minimal environmental impact. Select items that are recyclable, locally sourced when possible, and enable the user to get the most out of them in the long term.</a:t>
            </a:r>
            <a:endParaRPr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t/>
            </a:r>
            <a:endParaRPr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rPr b="1" lang="en" sz="1200">
                <a:solidFill>
                  <a:srgbClr val="747474"/>
                </a:solidFill>
                <a:latin typeface="Google Sans"/>
                <a:ea typeface="Google Sans"/>
                <a:cs typeface="Google Sans"/>
                <a:sym typeface="Google Sans"/>
              </a:rPr>
              <a:t>Conscientious</a:t>
            </a:r>
            <a:endParaRPr b="1" sz="1200">
              <a:solidFill>
                <a:srgbClr val="747474"/>
              </a:solidFill>
              <a:latin typeface="Google Sans"/>
              <a:ea typeface="Google Sans"/>
              <a:cs typeface="Google Sans"/>
              <a:sym typeface="Google Sans"/>
            </a:endParaRPr>
          </a:p>
          <a:p>
            <a:pPr indent="0" lvl="0" marL="0" rtl="0" algn="l">
              <a:lnSpc>
                <a:spcPct val="115000"/>
              </a:lnSpc>
              <a:spcBef>
                <a:spcPts val="300"/>
              </a:spcBef>
              <a:spcAft>
                <a:spcPts val="300"/>
              </a:spcAft>
              <a:buNone/>
            </a:pPr>
            <a:r>
              <a:rPr lang="en" sz="1200">
                <a:solidFill>
                  <a:srgbClr val="747474"/>
                </a:solidFill>
                <a:latin typeface="Google Sans"/>
                <a:ea typeface="Google Sans"/>
                <a:cs typeface="Google Sans"/>
                <a:sym typeface="Google Sans"/>
              </a:rPr>
              <a:t>Pair with women- and minority-run businesses whenever possible when ordering merchandise or goods such as food and beverage. </a:t>
            </a:r>
            <a:endParaRPr sz="1200">
              <a:solidFill>
                <a:srgbClr val="747474"/>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3F3"/>
        </a:solidFill>
      </p:bgPr>
    </p:bg>
    <p:spTree>
      <p:nvGrpSpPr>
        <p:cNvPr id="570" name="Shape 570"/>
        <p:cNvGrpSpPr/>
        <p:nvPr/>
      </p:nvGrpSpPr>
      <p:grpSpPr>
        <a:xfrm>
          <a:off x="0" y="0"/>
          <a:ext cx="0" cy="0"/>
          <a:chOff x="0" y="0"/>
          <a:chExt cx="0" cy="0"/>
        </a:xfrm>
      </p:grpSpPr>
      <p:sp>
        <p:nvSpPr>
          <p:cNvPr id="571" name="Google Shape;571;p45"/>
          <p:cNvSpPr txBox="1"/>
          <p:nvPr>
            <p:ph idx="4294967295" type="ctrTitle"/>
          </p:nvPr>
        </p:nvSpPr>
        <p:spPr>
          <a:xfrm>
            <a:off x="649650" y="593650"/>
            <a:ext cx="7844700" cy="4493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b="1" lang="en" sz="2500">
                <a:solidFill>
                  <a:srgbClr val="FFFFFF"/>
                </a:solidFill>
                <a:latin typeface="Google Sans"/>
                <a:ea typeface="Google Sans"/>
                <a:cs typeface="Google Sans"/>
                <a:sym typeface="Google Sans"/>
              </a:rPr>
              <a:t>Event</a:t>
            </a:r>
            <a:r>
              <a:rPr b="1" lang="en" sz="2500">
                <a:solidFill>
                  <a:srgbClr val="FFFFFF"/>
                </a:solidFill>
                <a:latin typeface="Google Sans"/>
                <a:ea typeface="Google Sans"/>
                <a:cs typeface="Google Sans"/>
                <a:sym typeface="Google Sans"/>
              </a:rPr>
              <a:t> assets</a:t>
            </a:r>
            <a:endParaRPr sz="2500">
              <a:solidFill>
                <a:srgbClr val="FFFFFF"/>
              </a:solidFill>
              <a:latin typeface="Google Sans"/>
              <a:ea typeface="Google Sans"/>
              <a:cs typeface="Google Sans"/>
              <a:sym typeface="Google Sans"/>
            </a:endParaRPr>
          </a:p>
        </p:txBody>
      </p:sp>
      <p:sp>
        <p:nvSpPr>
          <p:cNvPr id="572" name="Google Shape;572;p45"/>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Google Sans"/>
                <a:ea typeface="Google Sans"/>
                <a:cs typeface="Google Sans"/>
                <a:sym typeface="Google Sans"/>
              </a:rPr>
              <a:t>Developer Student Clubs - Brand guide and meetup kit</a:t>
            </a:r>
            <a:endParaRPr sz="1100">
              <a:solidFill>
                <a:srgbClr val="FFFFFF"/>
              </a:solidFill>
              <a:latin typeface="Google Sans"/>
              <a:ea typeface="Google Sans"/>
              <a:cs typeface="Google Sans"/>
              <a:sym typeface="Google Sans"/>
            </a:endParaRPr>
          </a:p>
        </p:txBody>
      </p:sp>
      <p:cxnSp>
        <p:nvCxnSpPr>
          <p:cNvPr id="573" name="Google Shape;573;p45"/>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pic>
        <p:nvPicPr>
          <p:cNvPr id="574" name="Google Shape;574;p45"/>
          <p:cNvPicPr preferRelativeResize="0"/>
          <p:nvPr/>
        </p:nvPicPr>
        <p:blipFill>
          <a:blip r:embed="rId3">
            <a:alphaModFix/>
          </a:blip>
          <a:stretch>
            <a:fillRect/>
          </a:stretch>
        </p:blipFill>
        <p:spPr>
          <a:xfrm>
            <a:off x="7508763" y="182573"/>
            <a:ext cx="1245497" cy="16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id="579" name="Google Shape;579;p46"/>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580" name="Google Shape;580;p46"/>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581" name="Google Shape;581;p46"/>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582" name="Google Shape;582;p46"/>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Event badges</a:t>
            </a:r>
            <a:endParaRPr b="1" sz="1800">
              <a:solidFill>
                <a:srgbClr val="434343"/>
              </a:solidFill>
              <a:latin typeface="Google Sans"/>
              <a:ea typeface="Google Sans"/>
              <a:cs typeface="Google Sans"/>
              <a:sym typeface="Google Sans"/>
            </a:endParaRPr>
          </a:p>
        </p:txBody>
      </p:sp>
      <p:sp>
        <p:nvSpPr>
          <p:cNvPr id="583" name="Google Shape;583;p46"/>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4"/>
              </a:rPr>
              <a:t>Download source files</a:t>
            </a:r>
            <a:endParaRPr u="sng">
              <a:solidFill>
                <a:srgbClr val="1A73E8"/>
              </a:solidFill>
            </a:endParaRPr>
          </a:p>
        </p:txBody>
      </p:sp>
      <p:pic>
        <p:nvPicPr>
          <p:cNvPr id="584" name="Google Shape;584;p46"/>
          <p:cNvPicPr preferRelativeResize="0"/>
          <p:nvPr/>
        </p:nvPicPr>
        <p:blipFill>
          <a:blip r:embed="rId5">
            <a:alphaModFix/>
          </a:blip>
          <a:stretch>
            <a:fillRect/>
          </a:stretch>
        </p:blipFill>
        <p:spPr>
          <a:xfrm>
            <a:off x="6883015" y="2022600"/>
            <a:ext cx="1808700" cy="2634600"/>
          </a:xfrm>
          <a:prstGeom prst="roundRect">
            <a:avLst>
              <a:gd fmla="val 6515" name="adj"/>
            </a:avLst>
          </a:prstGeom>
          <a:noFill/>
          <a:ln>
            <a:noFill/>
          </a:ln>
          <a:effectLst>
            <a:outerShdw blurRad="128588" rotWithShape="0" algn="bl" dir="5400000" dist="19050">
              <a:srgbClr val="000000">
                <a:alpha val="22000"/>
              </a:srgbClr>
            </a:outerShdw>
          </a:effectLst>
        </p:spPr>
      </p:pic>
      <p:pic>
        <p:nvPicPr>
          <p:cNvPr id="585" name="Google Shape;585;p46"/>
          <p:cNvPicPr preferRelativeResize="0"/>
          <p:nvPr/>
        </p:nvPicPr>
        <p:blipFill>
          <a:blip r:embed="rId6">
            <a:alphaModFix/>
          </a:blip>
          <a:stretch>
            <a:fillRect/>
          </a:stretch>
        </p:blipFill>
        <p:spPr>
          <a:xfrm>
            <a:off x="4741080" y="2022600"/>
            <a:ext cx="1808700" cy="2634600"/>
          </a:xfrm>
          <a:prstGeom prst="roundRect">
            <a:avLst>
              <a:gd fmla="val 6450" name="adj"/>
            </a:avLst>
          </a:prstGeom>
          <a:noFill/>
          <a:ln>
            <a:noFill/>
          </a:ln>
          <a:effectLst>
            <a:outerShdw blurRad="128588" rotWithShape="0" algn="bl" dir="5400000" dist="19050">
              <a:srgbClr val="000000">
                <a:alpha val="22000"/>
              </a:srgbClr>
            </a:outerShdw>
          </a:effectLst>
        </p:spPr>
      </p:pic>
      <p:pic>
        <p:nvPicPr>
          <p:cNvPr id="586" name="Google Shape;586;p46"/>
          <p:cNvPicPr preferRelativeResize="0"/>
          <p:nvPr/>
        </p:nvPicPr>
        <p:blipFill>
          <a:blip r:embed="rId7">
            <a:alphaModFix/>
          </a:blip>
          <a:stretch>
            <a:fillRect/>
          </a:stretch>
        </p:blipFill>
        <p:spPr>
          <a:xfrm>
            <a:off x="2599145" y="2022600"/>
            <a:ext cx="1808700" cy="2634600"/>
          </a:xfrm>
          <a:prstGeom prst="roundRect">
            <a:avLst>
              <a:gd fmla="val 5857" name="adj"/>
            </a:avLst>
          </a:prstGeom>
          <a:noFill/>
          <a:ln>
            <a:noFill/>
          </a:ln>
          <a:effectLst>
            <a:outerShdw blurRad="128588" rotWithShape="0" algn="bl" dir="5400000" dist="19050">
              <a:srgbClr val="000000">
                <a:alpha val="22000"/>
              </a:srgbClr>
            </a:outerShdw>
          </a:effectLst>
        </p:spPr>
      </p:pic>
      <p:pic>
        <p:nvPicPr>
          <p:cNvPr id="587" name="Google Shape;587;p46"/>
          <p:cNvPicPr preferRelativeResize="0"/>
          <p:nvPr/>
        </p:nvPicPr>
        <p:blipFill>
          <a:blip r:embed="rId8">
            <a:alphaModFix/>
          </a:blip>
          <a:stretch>
            <a:fillRect/>
          </a:stretch>
        </p:blipFill>
        <p:spPr>
          <a:xfrm>
            <a:off x="457200" y="2022600"/>
            <a:ext cx="1808700" cy="2634600"/>
          </a:xfrm>
          <a:prstGeom prst="roundRect">
            <a:avLst>
              <a:gd fmla="val 5792" name="adj"/>
            </a:avLst>
          </a:prstGeom>
          <a:noFill/>
          <a:ln>
            <a:noFill/>
          </a:ln>
          <a:effectLst>
            <a:outerShdw blurRad="128588" rotWithShape="0" algn="bl" dir="5400000" dist="19050">
              <a:srgbClr val="000000">
                <a:alpha val="22000"/>
              </a:srgbClr>
            </a:outerShdw>
          </a:effectLst>
        </p:spPr>
      </p:pic>
      <p:sp>
        <p:nvSpPr>
          <p:cNvPr id="588" name="Google Shape;588;p46"/>
          <p:cNvSpPr/>
          <p:nvPr/>
        </p:nvSpPr>
        <p:spPr>
          <a:xfrm>
            <a:off x="1152000" y="2105025"/>
            <a:ext cx="419100" cy="76200"/>
          </a:xfrm>
          <a:prstGeom prst="roundRect">
            <a:avLst>
              <a:gd fmla="val 50000" name="adj"/>
            </a:avLst>
          </a:prstGeom>
          <a:solidFill>
            <a:srgbClr val="99999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6"/>
          <p:cNvSpPr/>
          <p:nvPr/>
        </p:nvSpPr>
        <p:spPr>
          <a:xfrm>
            <a:off x="3293938" y="2105025"/>
            <a:ext cx="419100" cy="76200"/>
          </a:xfrm>
          <a:prstGeom prst="roundRect">
            <a:avLst>
              <a:gd fmla="val 50000" name="adj"/>
            </a:avLst>
          </a:prstGeom>
          <a:solidFill>
            <a:srgbClr val="99999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a:off x="5435888" y="2105025"/>
            <a:ext cx="419100" cy="76200"/>
          </a:xfrm>
          <a:prstGeom prst="roundRect">
            <a:avLst>
              <a:gd fmla="val 50000" name="adj"/>
            </a:avLst>
          </a:prstGeom>
          <a:solidFill>
            <a:srgbClr val="99999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a:off x="7577788" y="2105025"/>
            <a:ext cx="419100" cy="76200"/>
          </a:xfrm>
          <a:prstGeom prst="roundRect">
            <a:avLst>
              <a:gd fmla="val 50000" name="adj"/>
            </a:avLst>
          </a:prstGeom>
          <a:solidFill>
            <a:srgbClr val="99999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txBox="1"/>
          <p:nvPr/>
        </p:nvSpPr>
        <p:spPr>
          <a:xfrm>
            <a:off x="238075" y="1251525"/>
            <a:ext cx="37818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Use these event badge templates if desired and distribute at your event’s check-in or registration upon arrival for guests to identify each other.</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chemeClr val="dk1"/>
              </a:buClr>
              <a:buSzPts val="1100"/>
              <a:buFont typeface="Arial"/>
              <a:buNone/>
            </a:pPr>
            <a:r>
              <a:t/>
            </a:r>
            <a:endParaRPr sz="800">
              <a:solidFill>
                <a:srgbClr val="747474"/>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pic>
        <p:nvPicPr>
          <p:cNvPr id="597" name="Google Shape;597;p47"/>
          <p:cNvPicPr preferRelativeResize="0"/>
          <p:nvPr/>
        </p:nvPicPr>
        <p:blipFill>
          <a:blip r:embed="rId3">
            <a:alphaModFix/>
          </a:blip>
          <a:stretch>
            <a:fillRect/>
          </a:stretch>
        </p:blipFill>
        <p:spPr>
          <a:xfrm>
            <a:off x="1908272" y="1880225"/>
            <a:ext cx="1483666" cy="1919029"/>
          </a:xfrm>
          <a:prstGeom prst="rect">
            <a:avLst/>
          </a:prstGeom>
          <a:noFill/>
          <a:ln>
            <a:noFill/>
          </a:ln>
          <a:effectLst>
            <a:outerShdw blurRad="114300" rotWithShape="0" algn="bl" dir="5400000" dist="19050">
              <a:srgbClr val="000000">
                <a:alpha val="21000"/>
              </a:srgbClr>
            </a:outerShdw>
          </a:effectLst>
        </p:spPr>
      </p:pic>
      <p:pic>
        <p:nvPicPr>
          <p:cNvPr id="598" name="Google Shape;598;p47"/>
          <p:cNvPicPr preferRelativeResize="0"/>
          <p:nvPr/>
        </p:nvPicPr>
        <p:blipFill>
          <a:blip r:embed="rId4">
            <a:alphaModFix/>
          </a:blip>
          <a:stretch>
            <a:fillRect/>
          </a:stretch>
        </p:blipFill>
        <p:spPr>
          <a:xfrm>
            <a:off x="7509163" y="182584"/>
            <a:ext cx="1244699" cy="168658"/>
          </a:xfrm>
          <a:prstGeom prst="rect">
            <a:avLst/>
          </a:prstGeom>
          <a:noFill/>
          <a:ln>
            <a:noFill/>
          </a:ln>
        </p:spPr>
      </p:pic>
      <p:sp>
        <p:nvSpPr>
          <p:cNvPr id="599" name="Google Shape;599;p47"/>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600" name="Google Shape;600;p47"/>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601" name="Google Shape;601;p47"/>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Event signage - Letter size flyer</a:t>
            </a:r>
            <a:endParaRPr b="1" sz="1800">
              <a:solidFill>
                <a:srgbClr val="434343"/>
              </a:solidFill>
              <a:latin typeface="Google Sans"/>
              <a:ea typeface="Google Sans"/>
              <a:cs typeface="Google Sans"/>
              <a:sym typeface="Google Sans"/>
            </a:endParaRPr>
          </a:p>
        </p:txBody>
      </p:sp>
      <p:sp>
        <p:nvSpPr>
          <p:cNvPr id="602" name="Google Shape;602;p47"/>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5"/>
              </a:rPr>
              <a:t>Download source files</a:t>
            </a:r>
            <a:endParaRPr u="sng">
              <a:solidFill>
                <a:srgbClr val="1A73E8"/>
              </a:solidFill>
            </a:endParaRPr>
          </a:p>
        </p:txBody>
      </p:sp>
      <p:pic>
        <p:nvPicPr>
          <p:cNvPr id="603" name="Google Shape;603;p47"/>
          <p:cNvPicPr preferRelativeResize="0"/>
          <p:nvPr/>
        </p:nvPicPr>
        <p:blipFill>
          <a:blip r:embed="rId6">
            <a:alphaModFix/>
          </a:blip>
          <a:stretch>
            <a:fillRect/>
          </a:stretch>
        </p:blipFill>
        <p:spPr>
          <a:xfrm>
            <a:off x="5161570" y="1880225"/>
            <a:ext cx="1497434" cy="1939296"/>
          </a:xfrm>
          <a:prstGeom prst="rect">
            <a:avLst/>
          </a:prstGeom>
          <a:noFill/>
          <a:ln>
            <a:noFill/>
          </a:ln>
          <a:effectLst>
            <a:outerShdw blurRad="114300" rotWithShape="0" algn="bl" dir="5400000" dist="19050">
              <a:srgbClr val="000000">
                <a:alpha val="21000"/>
              </a:srgbClr>
            </a:outerShdw>
          </a:effectLst>
        </p:spPr>
      </p:pic>
      <p:pic>
        <p:nvPicPr>
          <p:cNvPr id="604" name="Google Shape;604;p47"/>
          <p:cNvPicPr preferRelativeResize="0"/>
          <p:nvPr/>
        </p:nvPicPr>
        <p:blipFill>
          <a:blip r:embed="rId7">
            <a:alphaModFix/>
          </a:blip>
          <a:stretch>
            <a:fillRect/>
          </a:stretch>
        </p:blipFill>
        <p:spPr>
          <a:xfrm>
            <a:off x="3527083" y="1880225"/>
            <a:ext cx="1499331" cy="1939299"/>
          </a:xfrm>
          <a:prstGeom prst="rect">
            <a:avLst/>
          </a:prstGeom>
          <a:noFill/>
          <a:ln>
            <a:noFill/>
          </a:ln>
          <a:effectLst>
            <a:outerShdw blurRad="114300" rotWithShape="0" algn="bl" dir="5400000" dist="19050">
              <a:srgbClr val="000000">
                <a:alpha val="21000"/>
              </a:srgbClr>
            </a:outerShdw>
          </a:effectLst>
        </p:spPr>
      </p:pic>
      <p:pic>
        <p:nvPicPr>
          <p:cNvPr id="605" name="Google Shape;605;p47"/>
          <p:cNvPicPr preferRelativeResize="0"/>
          <p:nvPr/>
        </p:nvPicPr>
        <p:blipFill rotWithShape="1">
          <a:blip r:embed="rId8">
            <a:alphaModFix/>
          </a:blip>
          <a:srcRect b="65685" l="12796" r="21210" t="16030"/>
          <a:stretch/>
        </p:blipFill>
        <p:spPr>
          <a:xfrm>
            <a:off x="3711326" y="2068585"/>
            <a:ext cx="660192" cy="102897"/>
          </a:xfrm>
          <a:prstGeom prst="rect">
            <a:avLst/>
          </a:prstGeom>
          <a:noFill/>
          <a:ln>
            <a:noFill/>
          </a:ln>
        </p:spPr>
      </p:pic>
      <p:pic>
        <p:nvPicPr>
          <p:cNvPr id="606" name="Google Shape;606;p47"/>
          <p:cNvPicPr preferRelativeResize="0"/>
          <p:nvPr/>
        </p:nvPicPr>
        <p:blipFill>
          <a:blip r:embed="rId9">
            <a:alphaModFix/>
          </a:blip>
          <a:stretch>
            <a:fillRect/>
          </a:stretch>
        </p:blipFill>
        <p:spPr>
          <a:xfrm>
            <a:off x="276225" y="1880225"/>
            <a:ext cx="1496873" cy="1939299"/>
          </a:xfrm>
          <a:prstGeom prst="rect">
            <a:avLst/>
          </a:prstGeom>
          <a:noFill/>
          <a:ln>
            <a:noFill/>
          </a:ln>
          <a:effectLst>
            <a:outerShdw blurRad="114300" rotWithShape="0" algn="bl" dir="5400000" dist="19050">
              <a:srgbClr val="000000">
                <a:alpha val="21000"/>
              </a:srgbClr>
            </a:outerShdw>
          </a:effectLst>
        </p:spPr>
      </p:pic>
      <p:sp>
        <p:nvSpPr>
          <p:cNvPr id="607" name="Google Shape;607;p47"/>
          <p:cNvSpPr/>
          <p:nvPr/>
        </p:nvSpPr>
        <p:spPr>
          <a:xfrm>
            <a:off x="3705847" y="2059921"/>
            <a:ext cx="1006800" cy="459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7"/>
          <p:cNvSpPr txBox="1"/>
          <p:nvPr/>
        </p:nvSpPr>
        <p:spPr>
          <a:xfrm>
            <a:off x="180925" y="3998550"/>
            <a:ext cx="21852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Standard letter format</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8.5’ x 11” </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21.5 x 27.9 cm </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747474"/>
              </a:solidFill>
              <a:latin typeface="Roboto"/>
              <a:ea typeface="Roboto"/>
              <a:cs typeface="Roboto"/>
              <a:sym typeface="Roboto"/>
            </a:endParaRPr>
          </a:p>
        </p:txBody>
      </p:sp>
      <p:pic>
        <p:nvPicPr>
          <p:cNvPr id="609" name="Google Shape;609;p47"/>
          <p:cNvPicPr preferRelativeResize="0"/>
          <p:nvPr/>
        </p:nvPicPr>
        <p:blipFill>
          <a:blip r:embed="rId10">
            <a:alphaModFix/>
          </a:blip>
          <a:stretch>
            <a:fillRect/>
          </a:stretch>
        </p:blipFill>
        <p:spPr>
          <a:xfrm>
            <a:off x="3829819" y="2117455"/>
            <a:ext cx="914402" cy="344191"/>
          </a:xfrm>
          <a:prstGeom prst="rect">
            <a:avLst/>
          </a:prstGeom>
          <a:noFill/>
          <a:ln>
            <a:noFill/>
          </a:ln>
        </p:spPr>
      </p:pic>
      <p:sp>
        <p:nvSpPr>
          <p:cNvPr id="610" name="Google Shape;610;p47"/>
          <p:cNvSpPr txBox="1"/>
          <p:nvPr/>
        </p:nvSpPr>
        <p:spPr>
          <a:xfrm>
            <a:off x="238075" y="1251525"/>
            <a:ext cx="50529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en" sz="800">
                <a:solidFill>
                  <a:srgbClr val="747474"/>
                </a:solidFill>
                <a:latin typeface="Roboto"/>
                <a:ea typeface="Roboto"/>
                <a:cs typeface="Roboto"/>
                <a:sym typeface="Roboto"/>
              </a:rPr>
              <a:t>Use any of the following event signage sizes and formats as desired as a way for your community and a</a:t>
            </a:r>
            <a:r>
              <a:rPr lang="en" sz="800">
                <a:solidFill>
                  <a:srgbClr val="747474"/>
                </a:solidFill>
                <a:latin typeface="Roboto"/>
                <a:ea typeface="Roboto"/>
                <a:cs typeface="Roboto"/>
                <a:sym typeface="Roboto"/>
              </a:rPr>
              <a:t>ttendees to identify your event. These also make a great backdrop for photos!</a:t>
            </a:r>
            <a:endParaRPr sz="800">
              <a:solidFill>
                <a:srgbClr val="747474"/>
              </a:solidFill>
              <a:latin typeface="Roboto"/>
              <a:ea typeface="Roboto"/>
              <a:cs typeface="Roboto"/>
              <a:sym typeface="Roboto"/>
            </a:endParaRPr>
          </a:p>
        </p:txBody>
      </p:sp>
      <p:sp>
        <p:nvSpPr>
          <p:cNvPr id="611" name="Google Shape;611;p47"/>
          <p:cNvSpPr txBox="1"/>
          <p:nvPr/>
        </p:nvSpPr>
        <p:spPr>
          <a:xfrm>
            <a:off x="7175148" y="3998550"/>
            <a:ext cx="18642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Use grayscale option when color printing is not available</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747474"/>
              </a:solidFill>
              <a:latin typeface="Roboto"/>
              <a:ea typeface="Roboto"/>
              <a:cs typeface="Roboto"/>
              <a:sym typeface="Roboto"/>
            </a:endParaRPr>
          </a:p>
        </p:txBody>
      </p:sp>
      <p:cxnSp>
        <p:nvCxnSpPr>
          <p:cNvPr id="612" name="Google Shape;612;p47"/>
          <p:cNvCxnSpPr/>
          <p:nvPr/>
        </p:nvCxnSpPr>
        <p:spPr>
          <a:xfrm>
            <a:off x="6953250" y="2095500"/>
            <a:ext cx="0" cy="1552500"/>
          </a:xfrm>
          <a:prstGeom prst="straightConnector1">
            <a:avLst/>
          </a:prstGeom>
          <a:noFill/>
          <a:ln cap="flat" cmpd="sng" w="9525">
            <a:solidFill>
              <a:srgbClr val="666666"/>
            </a:solidFill>
            <a:prstDash val="dot"/>
            <a:round/>
            <a:headEnd len="med" w="med" type="none"/>
            <a:tailEnd len="med" w="med" type="none"/>
          </a:ln>
        </p:spPr>
      </p:cxnSp>
      <p:pic>
        <p:nvPicPr>
          <p:cNvPr id="613" name="Google Shape;613;p47"/>
          <p:cNvPicPr preferRelativeResize="0"/>
          <p:nvPr/>
        </p:nvPicPr>
        <p:blipFill>
          <a:blip r:embed="rId11">
            <a:alphaModFix/>
          </a:blip>
          <a:stretch>
            <a:fillRect/>
          </a:stretch>
        </p:blipFill>
        <p:spPr>
          <a:xfrm>
            <a:off x="7247500" y="1880225"/>
            <a:ext cx="1499349" cy="1946043"/>
          </a:xfrm>
          <a:prstGeom prst="rect">
            <a:avLst/>
          </a:prstGeom>
          <a:noFill/>
          <a:ln>
            <a:noFill/>
          </a:ln>
          <a:effectLst>
            <a:outerShdw blurRad="114300" rotWithShape="0" algn="bl" dir="5400000" dist="19050">
              <a:srgbClr val="000000">
                <a:alpha val="21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Google Shape;80;p21"/>
          <p:cNvPicPr preferRelativeResize="0"/>
          <p:nvPr/>
        </p:nvPicPr>
        <p:blipFill rotWithShape="1">
          <a:blip r:embed="rId3">
            <a:alphaModFix/>
          </a:blip>
          <a:srcRect b="0" l="0" r="0" t="0"/>
          <a:stretch/>
        </p:blipFill>
        <p:spPr>
          <a:xfrm>
            <a:off x="0" y="0"/>
            <a:ext cx="9144000" cy="5143484"/>
          </a:xfrm>
          <a:prstGeom prst="rect">
            <a:avLst/>
          </a:prstGeom>
          <a:noFill/>
          <a:ln>
            <a:noFill/>
          </a:ln>
        </p:spPr>
      </p:pic>
      <p:sp>
        <p:nvSpPr>
          <p:cNvPr id="81" name="Google Shape;81;p21"/>
          <p:cNvSpPr txBox="1"/>
          <p:nvPr/>
        </p:nvSpPr>
        <p:spPr>
          <a:xfrm>
            <a:off x="1369475" y="1273050"/>
            <a:ext cx="5079000" cy="29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Our Vision</a:t>
            </a:r>
            <a:br>
              <a:rPr b="1" lang="en" sz="1800">
                <a:solidFill>
                  <a:srgbClr val="34A853"/>
                </a:solidFill>
                <a:latin typeface="Google Sans"/>
                <a:ea typeface="Google Sans"/>
                <a:cs typeface="Google Sans"/>
                <a:sym typeface="Google Sans"/>
              </a:rPr>
            </a:br>
            <a:endParaRPr sz="900">
              <a:solidFill>
                <a:srgbClr val="747474"/>
              </a:solidFill>
              <a:latin typeface="Roboto"/>
              <a:ea typeface="Roboto"/>
              <a:cs typeface="Roboto"/>
              <a:sym typeface="Roboto"/>
            </a:endParaRPr>
          </a:p>
          <a:p>
            <a:pPr indent="0" lvl="0" marL="0" rtl="0" algn="l">
              <a:lnSpc>
                <a:spcPct val="150000"/>
              </a:lnSpc>
              <a:spcBef>
                <a:spcPts val="0"/>
              </a:spcBef>
              <a:spcAft>
                <a:spcPts val="0"/>
              </a:spcAft>
              <a:buNone/>
            </a:pPr>
            <a:r>
              <a:rPr lang="en" sz="900">
                <a:solidFill>
                  <a:srgbClr val="747474"/>
                </a:solidFill>
                <a:latin typeface="Roboto"/>
                <a:ea typeface="Roboto"/>
                <a:cs typeface="Roboto"/>
                <a:sym typeface="Roboto"/>
              </a:rPr>
              <a:t>Reference the themes of these core messages when communicating about your club or community:</a:t>
            </a:r>
            <a:endParaRPr b="1" sz="900">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900">
                <a:latin typeface="Google Sans"/>
                <a:ea typeface="Google Sans"/>
                <a:cs typeface="Google Sans"/>
                <a:sym typeface="Google Sans"/>
              </a:rPr>
              <a:t>Developer Student Clubs help students bridge the gap between theory and practice. </a:t>
            </a:r>
            <a:endParaRPr b="1" sz="900">
              <a:latin typeface="Google Sans"/>
              <a:ea typeface="Google Sans"/>
              <a:cs typeface="Google Sans"/>
              <a:sym typeface="Google Sans"/>
            </a:endParaRPr>
          </a:p>
          <a:p>
            <a:pPr indent="0" lvl="0" marL="0" rtl="0" algn="l">
              <a:lnSpc>
                <a:spcPct val="115000"/>
              </a:lnSpc>
              <a:spcBef>
                <a:spcPts val="300"/>
              </a:spcBef>
              <a:spcAft>
                <a:spcPts val="0"/>
              </a:spcAft>
              <a:buNone/>
            </a:pPr>
            <a:r>
              <a:t/>
            </a:r>
            <a:endParaRPr b="1" sz="9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rPr lang="en" sz="900">
                <a:solidFill>
                  <a:srgbClr val="747474"/>
                </a:solidFill>
                <a:latin typeface="Google Sans"/>
                <a:ea typeface="Google Sans"/>
                <a:cs typeface="Google Sans"/>
                <a:sym typeface="Google Sans"/>
              </a:rPr>
              <a:t>These university-based communities cater to students interested in Google developer technologies. Students grow their knowledge in a peer-to-peer learning environment while  building solutions for local businesses. Developer Student Clubs is a community where everyone is welcome.</a:t>
            </a:r>
            <a:endParaRPr sz="9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t/>
            </a:r>
            <a:endParaRPr b="1" sz="9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rPr i="1" lang="en" sz="900">
                <a:solidFill>
                  <a:srgbClr val="747474"/>
                </a:solidFill>
                <a:latin typeface="Google Sans"/>
                <a:ea typeface="Google Sans"/>
                <a:cs typeface="Google Sans"/>
                <a:sym typeface="Google Sans"/>
              </a:rPr>
              <a:t>Developer Student Clubs is a program supported by Google Developers.</a:t>
            </a:r>
            <a:endParaRPr i="1" sz="9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t/>
            </a:r>
            <a:endParaRPr sz="9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t/>
            </a:r>
            <a:endParaRPr sz="900">
              <a:solidFill>
                <a:srgbClr val="747474"/>
              </a:solidFill>
              <a:latin typeface="Google Sans"/>
              <a:ea typeface="Google Sans"/>
              <a:cs typeface="Google Sans"/>
              <a:sym typeface="Google Sans"/>
            </a:endParaRPr>
          </a:p>
          <a:p>
            <a:pPr indent="0" lvl="0" marL="0" rtl="0" algn="l">
              <a:lnSpc>
                <a:spcPct val="115000"/>
              </a:lnSpc>
              <a:spcBef>
                <a:spcPts val="300"/>
              </a:spcBef>
              <a:spcAft>
                <a:spcPts val="0"/>
              </a:spcAft>
              <a:buNone/>
            </a:pPr>
            <a:r>
              <a:t/>
            </a:r>
            <a:endParaRPr sz="900">
              <a:solidFill>
                <a:srgbClr val="747474"/>
              </a:solidFill>
              <a:latin typeface="Google Sans"/>
              <a:ea typeface="Google Sans"/>
              <a:cs typeface="Google Sans"/>
              <a:sym typeface="Google Sans"/>
            </a:endParaRPr>
          </a:p>
          <a:p>
            <a:pPr indent="0" lvl="0" marL="0" rtl="0" algn="l">
              <a:lnSpc>
                <a:spcPct val="115000"/>
              </a:lnSpc>
              <a:spcBef>
                <a:spcPts val="300"/>
              </a:spcBef>
              <a:spcAft>
                <a:spcPts val="300"/>
              </a:spcAft>
              <a:buNone/>
            </a:pPr>
            <a:r>
              <a:t/>
            </a:r>
            <a:endParaRPr sz="900">
              <a:solidFill>
                <a:srgbClr val="747474"/>
              </a:solidFill>
              <a:latin typeface="Google Sans"/>
              <a:ea typeface="Google Sans"/>
              <a:cs typeface="Google Sans"/>
              <a:sym typeface="Google Sans"/>
            </a:endParaRPr>
          </a:p>
        </p:txBody>
      </p:sp>
      <p:sp>
        <p:nvSpPr>
          <p:cNvPr id="82" name="Google Shape;82;p21"/>
          <p:cNvSpPr txBox="1"/>
          <p:nvPr/>
        </p:nvSpPr>
        <p:spPr>
          <a:xfrm>
            <a:off x="1859075" y="1776725"/>
            <a:ext cx="43530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t/>
            </a:r>
            <a:endParaRPr sz="800">
              <a:solidFill>
                <a:srgbClr val="747474"/>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id="618" name="Google Shape;618;p48"/>
          <p:cNvPicPr preferRelativeResize="0"/>
          <p:nvPr/>
        </p:nvPicPr>
        <p:blipFill>
          <a:blip r:embed="rId3">
            <a:alphaModFix/>
          </a:blip>
          <a:stretch>
            <a:fillRect/>
          </a:stretch>
        </p:blipFill>
        <p:spPr>
          <a:xfrm>
            <a:off x="4585126" y="1647825"/>
            <a:ext cx="1666018" cy="2223934"/>
          </a:xfrm>
          <a:prstGeom prst="rect">
            <a:avLst/>
          </a:prstGeom>
          <a:noFill/>
          <a:ln>
            <a:noFill/>
          </a:ln>
          <a:effectLst>
            <a:outerShdw blurRad="200025" rotWithShape="0" algn="bl" dir="5400000" dist="19050">
              <a:srgbClr val="000000">
                <a:alpha val="20000"/>
              </a:srgbClr>
            </a:outerShdw>
          </a:effectLst>
        </p:spPr>
      </p:pic>
      <p:pic>
        <p:nvPicPr>
          <p:cNvPr id="619" name="Google Shape;619;p48"/>
          <p:cNvPicPr preferRelativeResize="0"/>
          <p:nvPr/>
        </p:nvPicPr>
        <p:blipFill>
          <a:blip r:embed="rId4">
            <a:alphaModFix/>
          </a:blip>
          <a:stretch>
            <a:fillRect/>
          </a:stretch>
        </p:blipFill>
        <p:spPr>
          <a:xfrm>
            <a:off x="1732606" y="1647841"/>
            <a:ext cx="1668948" cy="2223966"/>
          </a:xfrm>
          <a:prstGeom prst="rect">
            <a:avLst/>
          </a:prstGeom>
          <a:noFill/>
          <a:ln>
            <a:noFill/>
          </a:ln>
          <a:effectLst>
            <a:outerShdw blurRad="200025" rotWithShape="0" algn="bl" dir="5400000" dist="19050">
              <a:srgbClr val="000000">
                <a:alpha val="20000"/>
              </a:srgbClr>
            </a:outerShdw>
          </a:effectLst>
        </p:spPr>
      </p:pic>
      <p:sp>
        <p:nvSpPr>
          <p:cNvPr id="620" name="Google Shape;620;p48"/>
          <p:cNvSpPr/>
          <p:nvPr/>
        </p:nvSpPr>
        <p:spPr>
          <a:xfrm>
            <a:off x="1934039" y="1888868"/>
            <a:ext cx="1234404" cy="46972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48"/>
          <p:cNvPicPr preferRelativeResize="0"/>
          <p:nvPr/>
        </p:nvPicPr>
        <p:blipFill>
          <a:blip r:embed="rId5">
            <a:alphaModFix/>
          </a:blip>
          <a:stretch>
            <a:fillRect/>
          </a:stretch>
        </p:blipFill>
        <p:spPr>
          <a:xfrm>
            <a:off x="7509163" y="182584"/>
            <a:ext cx="1244699" cy="168658"/>
          </a:xfrm>
          <a:prstGeom prst="rect">
            <a:avLst/>
          </a:prstGeom>
          <a:noFill/>
          <a:ln>
            <a:noFill/>
          </a:ln>
        </p:spPr>
      </p:pic>
      <p:sp>
        <p:nvSpPr>
          <p:cNvPr id="622" name="Google Shape;622;p48"/>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623" name="Google Shape;623;p48"/>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624" name="Google Shape;624;p48"/>
          <p:cNvSpPr txBox="1"/>
          <p:nvPr/>
        </p:nvSpPr>
        <p:spPr>
          <a:xfrm>
            <a:off x="252425"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Event signage - Posters</a:t>
            </a:r>
            <a:endParaRPr b="1" sz="1800">
              <a:solidFill>
                <a:srgbClr val="434343"/>
              </a:solidFill>
              <a:latin typeface="Google Sans"/>
              <a:ea typeface="Google Sans"/>
              <a:cs typeface="Google Sans"/>
              <a:sym typeface="Google Sans"/>
            </a:endParaRPr>
          </a:p>
        </p:txBody>
      </p:sp>
      <p:sp>
        <p:nvSpPr>
          <p:cNvPr id="625" name="Google Shape;625;p48"/>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6"/>
              </a:rPr>
              <a:t>Download source files</a:t>
            </a:r>
            <a:endParaRPr u="sng">
              <a:solidFill>
                <a:srgbClr val="1A73E8"/>
              </a:solidFill>
            </a:endParaRPr>
          </a:p>
        </p:txBody>
      </p:sp>
      <p:pic>
        <p:nvPicPr>
          <p:cNvPr id="626" name="Google Shape;626;p48"/>
          <p:cNvPicPr preferRelativeResize="0"/>
          <p:nvPr/>
        </p:nvPicPr>
        <p:blipFill>
          <a:blip r:embed="rId7">
            <a:alphaModFix/>
          </a:blip>
          <a:stretch>
            <a:fillRect/>
          </a:stretch>
        </p:blipFill>
        <p:spPr>
          <a:xfrm>
            <a:off x="3120147" y="2502470"/>
            <a:ext cx="1666987" cy="2223933"/>
          </a:xfrm>
          <a:prstGeom prst="rect">
            <a:avLst/>
          </a:prstGeom>
          <a:noFill/>
          <a:ln>
            <a:noFill/>
          </a:ln>
          <a:effectLst>
            <a:outerShdw blurRad="200025" rotWithShape="0" algn="bl" dir="5400000" dist="19050">
              <a:srgbClr val="000000">
                <a:alpha val="20000"/>
              </a:srgbClr>
            </a:outerShdw>
          </a:effectLst>
        </p:spPr>
      </p:pic>
      <p:pic>
        <p:nvPicPr>
          <p:cNvPr id="627" name="Google Shape;627;p48"/>
          <p:cNvPicPr preferRelativeResize="0"/>
          <p:nvPr/>
        </p:nvPicPr>
        <p:blipFill>
          <a:blip r:embed="rId8">
            <a:alphaModFix/>
          </a:blip>
          <a:stretch>
            <a:fillRect/>
          </a:stretch>
        </p:blipFill>
        <p:spPr>
          <a:xfrm>
            <a:off x="341925" y="2446188"/>
            <a:ext cx="1666018" cy="2223934"/>
          </a:xfrm>
          <a:prstGeom prst="rect">
            <a:avLst/>
          </a:prstGeom>
          <a:noFill/>
          <a:ln>
            <a:noFill/>
          </a:ln>
          <a:effectLst>
            <a:outerShdw blurRad="200025" rotWithShape="0" algn="bl" dir="5400000" dist="19050">
              <a:srgbClr val="000000">
                <a:alpha val="20000"/>
              </a:srgbClr>
            </a:outerShdw>
          </a:effectLst>
        </p:spPr>
      </p:pic>
      <p:sp>
        <p:nvSpPr>
          <p:cNvPr id="628" name="Google Shape;628;p48"/>
          <p:cNvSpPr txBox="1"/>
          <p:nvPr/>
        </p:nvSpPr>
        <p:spPr>
          <a:xfrm>
            <a:off x="257175" y="1169625"/>
            <a:ext cx="21852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Standard poster format</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18” x 24” </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45.7</a:t>
            </a:r>
            <a:r>
              <a:rPr lang="en" sz="800">
                <a:solidFill>
                  <a:srgbClr val="747474"/>
                </a:solidFill>
                <a:latin typeface="Roboto"/>
                <a:ea typeface="Roboto"/>
                <a:cs typeface="Roboto"/>
                <a:sym typeface="Roboto"/>
              </a:rPr>
              <a:t> x </a:t>
            </a:r>
            <a:r>
              <a:rPr lang="en" sz="800">
                <a:solidFill>
                  <a:srgbClr val="747474"/>
                </a:solidFill>
                <a:latin typeface="Roboto"/>
                <a:ea typeface="Roboto"/>
                <a:cs typeface="Roboto"/>
                <a:sym typeface="Roboto"/>
              </a:rPr>
              <a:t>60.9 </a:t>
            </a:r>
            <a:r>
              <a:rPr lang="en" sz="800">
                <a:solidFill>
                  <a:srgbClr val="747474"/>
                </a:solidFill>
                <a:latin typeface="Roboto"/>
                <a:ea typeface="Roboto"/>
                <a:cs typeface="Roboto"/>
                <a:sym typeface="Roboto"/>
              </a:rPr>
              <a:t>cm </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747474"/>
              </a:solidFill>
              <a:latin typeface="Roboto"/>
              <a:ea typeface="Roboto"/>
              <a:cs typeface="Roboto"/>
              <a:sym typeface="Roboto"/>
            </a:endParaRPr>
          </a:p>
        </p:txBody>
      </p:sp>
      <p:pic>
        <p:nvPicPr>
          <p:cNvPr id="629" name="Google Shape;629;p48"/>
          <p:cNvPicPr preferRelativeResize="0"/>
          <p:nvPr/>
        </p:nvPicPr>
        <p:blipFill>
          <a:blip r:embed="rId9">
            <a:alphaModFix/>
          </a:blip>
          <a:stretch>
            <a:fillRect/>
          </a:stretch>
        </p:blipFill>
        <p:spPr>
          <a:xfrm>
            <a:off x="2108582" y="1968230"/>
            <a:ext cx="916961" cy="345177"/>
          </a:xfrm>
          <a:prstGeom prst="rect">
            <a:avLst/>
          </a:prstGeom>
          <a:noFill/>
          <a:ln>
            <a:noFill/>
          </a:ln>
        </p:spPr>
      </p:pic>
      <p:sp>
        <p:nvSpPr>
          <p:cNvPr id="630" name="Google Shape;630;p48"/>
          <p:cNvSpPr txBox="1"/>
          <p:nvPr/>
        </p:nvSpPr>
        <p:spPr>
          <a:xfrm>
            <a:off x="7003698" y="3998550"/>
            <a:ext cx="18642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Use grayscale option when color printing is not available</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747474"/>
              </a:solidFill>
              <a:latin typeface="Roboto"/>
              <a:ea typeface="Roboto"/>
              <a:cs typeface="Roboto"/>
              <a:sym typeface="Roboto"/>
            </a:endParaRPr>
          </a:p>
        </p:txBody>
      </p:sp>
      <p:cxnSp>
        <p:nvCxnSpPr>
          <p:cNvPr id="631" name="Google Shape;631;p48"/>
          <p:cNvCxnSpPr/>
          <p:nvPr/>
        </p:nvCxnSpPr>
        <p:spPr>
          <a:xfrm>
            <a:off x="6686550" y="1971675"/>
            <a:ext cx="0" cy="1552500"/>
          </a:xfrm>
          <a:prstGeom prst="straightConnector1">
            <a:avLst/>
          </a:prstGeom>
          <a:noFill/>
          <a:ln cap="flat" cmpd="sng" w="9525">
            <a:solidFill>
              <a:srgbClr val="666666"/>
            </a:solidFill>
            <a:prstDash val="dot"/>
            <a:round/>
            <a:headEnd len="med" w="med" type="none"/>
            <a:tailEnd len="med" w="med" type="none"/>
          </a:ln>
        </p:spPr>
      </p:cxnSp>
      <p:pic>
        <p:nvPicPr>
          <p:cNvPr id="632" name="Google Shape;632;p48"/>
          <p:cNvPicPr preferRelativeResize="0"/>
          <p:nvPr/>
        </p:nvPicPr>
        <p:blipFill>
          <a:blip r:embed="rId10">
            <a:alphaModFix/>
          </a:blip>
          <a:stretch>
            <a:fillRect/>
          </a:stretch>
        </p:blipFill>
        <p:spPr>
          <a:xfrm>
            <a:off x="7087829" y="1664273"/>
            <a:ext cx="1666024" cy="2225895"/>
          </a:xfrm>
          <a:prstGeom prst="rect">
            <a:avLst/>
          </a:prstGeom>
          <a:noFill/>
          <a:ln>
            <a:noFill/>
          </a:ln>
          <a:effectLst>
            <a:outerShdw blurRad="200025" rotWithShape="0" algn="bl" dir="5400000" dist="19050">
              <a:srgbClr val="000000">
                <a:alpha val="2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pic>
        <p:nvPicPr>
          <p:cNvPr id="637" name="Google Shape;637;p49"/>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638" name="Google Shape;638;p49"/>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639" name="Google Shape;639;p49"/>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640" name="Google Shape;640;p49"/>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34343"/>
                </a:solidFill>
                <a:latin typeface="Google Sans"/>
                <a:ea typeface="Google Sans"/>
                <a:cs typeface="Google Sans"/>
                <a:sym typeface="Google Sans"/>
              </a:rPr>
              <a:t>Event signage - Half meterboards</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1800">
              <a:solidFill>
                <a:srgbClr val="434343"/>
              </a:solidFill>
              <a:latin typeface="Google Sans"/>
              <a:ea typeface="Google Sans"/>
              <a:cs typeface="Google Sans"/>
              <a:sym typeface="Google Sans"/>
            </a:endParaRPr>
          </a:p>
        </p:txBody>
      </p:sp>
      <p:sp>
        <p:nvSpPr>
          <p:cNvPr id="641" name="Google Shape;641;p49"/>
          <p:cNvSpPr/>
          <p:nvPr/>
        </p:nvSpPr>
        <p:spPr>
          <a:xfrm>
            <a:off x="1684875" y="1401770"/>
            <a:ext cx="728100" cy="8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4"/>
              </a:rPr>
              <a:t>Download source files</a:t>
            </a:r>
            <a:endParaRPr u="sng">
              <a:solidFill>
                <a:srgbClr val="1A73E8"/>
              </a:solidFill>
            </a:endParaRPr>
          </a:p>
        </p:txBody>
      </p:sp>
      <p:pic>
        <p:nvPicPr>
          <p:cNvPr id="643" name="Google Shape;643;p49"/>
          <p:cNvPicPr preferRelativeResize="0"/>
          <p:nvPr/>
        </p:nvPicPr>
        <p:blipFill>
          <a:blip r:embed="rId5">
            <a:alphaModFix/>
          </a:blip>
          <a:stretch>
            <a:fillRect/>
          </a:stretch>
        </p:blipFill>
        <p:spPr>
          <a:xfrm>
            <a:off x="5329773" y="1306700"/>
            <a:ext cx="948715" cy="3514376"/>
          </a:xfrm>
          <a:prstGeom prst="rect">
            <a:avLst/>
          </a:prstGeom>
          <a:noFill/>
          <a:ln>
            <a:noFill/>
          </a:ln>
          <a:effectLst>
            <a:outerShdw blurRad="214313" rotWithShape="0" algn="bl" dir="5400000" dist="19050">
              <a:srgbClr val="000000">
                <a:alpha val="19000"/>
              </a:srgbClr>
            </a:outerShdw>
          </a:effectLst>
        </p:spPr>
      </p:pic>
      <p:pic>
        <p:nvPicPr>
          <p:cNvPr id="644" name="Google Shape;644;p49"/>
          <p:cNvPicPr preferRelativeResize="0"/>
          <p:nvPr/>
        </p:nvPicPr>
        <p:blipFill>
          <a:blip r:embed="rId6">
            <a:alphaModFix/>
          </a:blip>
          <a:stretch>
            <a:fillRect/>
          </a:stretch>
        </p:blipFill>
        <p:spPr>
          <a:xfrm>
            <a:off x="4105319" y="1306700"/>
            <a:ext cx="947603" cy="3514373"/>
          </a:xfrm>
          <a:prstGeom prst="rect">
            <a:avLst/>
          </a:prstGeom>
          <a:noFill/>
          <a:ln>
            <a:noFill/>
          </a:ln>
          <a:effectLst>
            <a:outerShdw blurRad="214313" rotWithShape="0" algn="bl" dir="5400000" dist="19050">
              <a:srgbClr val="000000">
                <a:alpha val="19000"/>
              </a:srgbClr>
            </a:outerShdw>
          </a:effectLst>
        </p:spPr>
      </p:pic>
      <p:pic>
        <p:nvPicPr>
          <p:cNvPr id="645" name="Google Shape;645;p49"/>
          <p:cNvPicPr preferRelativeResize="0"/>
          <p:nvPr/>
        </p:nvPicPr>
        <p:blipFill rotWithShape="1">
          <a:blip r:embed="rId7">
            <a:alphaModFix/>
          </a:blip>
          <a:srcRect b="279" l="0" r="0" t="-280"/>
          <a:stretch/>
        </p:blipFill>
        <p:spPr>
          <a:xfrm>
            <a:off x="1641050" y="1301938"/>
            <a:ext cx="954725" cy="3514372"/>
          </a:xfrm>
          <a:prstGeom prst="rect">
            <a:avLst/>
          </a:prstGeom>
          <a:noFill/>
          <a:ln>
            <a:noFill/>
          </a:ln>
          <a:effectLst>
            <a:outerShdw blurRad="214313" rotWithShape="0" algn="bl" dir="5400000" dist="19050">
              <a:srgbClr val="000000">
                <a:alpha val="19000"/>
              </a:srgbClr>
            </a:outerShdw>
          </a:effectLst>
        </p:spPr>
      </p:pic>
      <p:sp>
        <p:nvSpPr>
          <p:cNvPr id="646" name="Google Shape;646;p49"/>
          <p:cNvSpPr txBox="1"/>
          <p:nvPr/>
        </p:nvSpPr>
        <p:spPr>
          <a:xfrm>
            <a:off x="257175" y="1169625"/>
            <a:ext cx="2185200" cy="57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Standard half meter board</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26” x 95” </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66 x 241.3 cm </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747474"/>
              </a:solidFill>
              <a:latin typeface="Roboto"/>
              <a:ea typeface="Roboto"/>
              <a:cs typeface="Roboto"/>
              <a:sym typeface="Roboto"/>
            </a:endParaRPr>
          </a:p>
        </p:txBody>
      </p:sp>
      <p:grpSp>
        <p:nvGrpSpPr>
          <p:cNvPr id="647" name="Google Shape;647;p49"/>
          <p:cNvGrpSpPr/>
          <p:nvPr/>
        </p:nvGrpSpPr>
        <p:grpSpPr>
          <a:xfrm>
            <a:off x="2872626" y="1306700"/>
            <a:ext cx="955843" cy="3514373"/>
            <a:chOff x="2872626" y="1306700"/>
            <a:chExt cx="955843" cy="3514373"/>
          </a:xfrm>
        </p:grpSpPr>
        <p:pic>
          <p:nvPicPr>
            <p:cNvPr id="648" name="Google Shape;648;p49"/>
            <p:cNvPicPr preferRelativeResize="0"/>
            <p:nvPr/>
          </p:nvPicPr>
          <p:blipFill>
            <a:blip r:embed="rId8">
              <a:alphaModFix/>
            </a:blip>
            <a:stretch>
              <a:fillRect/>
            </a:stretch>
          </p:blipFill>
          <p:spPr>
            <a:xfrm>
              <a:off x="2872626" y="1306700"/>
              <a:ext cx="955843" cy="3514373"/>
            </a:xfrm>
            <a:prstGeom prst="rect">
              <a:avLst/>
            </a:prstGeom>
            <a:noFill/>
            <a:ln>
              <a:noFill/>
            </a:ln>
            <a:effectLst>
              <a:outerShdw blurRad="214313" rotWithShape="0" algn="bl" dir="5400000" dist="19050">
                <a:srgbClr val="000000">
                  <a:alpha val="19000"/>
                </a:srgbClr>
              </a:outerShdw>
            </a:effectLst>
          </p:spPr>
        </p:pic>
        <p:sp>
          <p:nvSpPr>
            <p:cNvPr id="649" name="Google Shape;649;p49"/>
            <p:cNvSpPr/>
            <p:nvPr/>
          </p:nvSpPr>
          <p:spPr>
            <a:xfrm>
              <a:off x="3018285" y="1828800"/>
              <a:ext cx="654900" cy="40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49"/>
            <p:cNvPicPr preferRelativeResize="0"/>
            <p:nvPr/>
          </p:nvPicPr>
          <p:blipFill>
            <a:blip r:embed="rId9">
              <a:alphaModFix/>
            </a:blip>
            <a:stretch>
              <a:fillRect/>
            </a:stretch>
          </p:blipFill>
          <p:spPr>
            <a:xfrm>
              <a:off x="3024488" y="1867686"/>
              <a:ext cx="633099" cy="238328"/>
            </a:xfrm>
            <a:prstGeom prst="rect">
              <a:avLst/>
            </a:prstGeom>
            <a:noFill/>
            <a:ln>
              <a:noFill/>
            </a:ln>
          </p:spPr>
        </p:pic>
      </p:grpSp>
      <p:sp>
        <p:nvSpPr>
          <p:cNvPr id="651" name="Google Shape;651;p49"/>
          <p:cNvSpPr txBox="1"/>
          <p:nvPr/>
        </p:nvSpPr>
        <p:spPr>
          <a:xfrm>
            <a:off x="8060975" y="1198200"/>
            <a:ext cx="9972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Use grayscale option when color printing is not available</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747474"/>
              </a:solidFill>
              <a:latin typeface="Roboto"/>
              <a:ea typeface="Roboto"/>
              <a:cs typeface="Roboto"/>
              <a:sym typeface="Roboto"/>
            </a:endParaRPr>
          </a:p>
        </p:txBody>
      </p:sp>
      <p:cxnSp>
        <p:nvCxnSpPr>
          <p:cNvPr id="652" name="Google Shape;652;p49"/>
          <p:cNvCxnSpPr/>
          <p:nvPr/>
        </p:nvCxnSpPr>
        <p:spPr>
          <a:xfrm>
            <a:off x="6629400" y="1809750"/>
            <a:ext cx="0" cy="2628900"/>
          </a:xfrm>
          <a:prstGeom prst="straightConnector1">
            <a:avLst/>
          </a:prstGeom>
          <a:noFill/>
          <a:ln cap="flat" cmpd="sng" w="9525">
            <a:solidFill>
              <a:srgbClr val="666666"/>
            </a:solidFill>
            <a:prstDash val="dot"/>
            <a:round/>
            <a:headEnd len="med" w="med" type="none"/>
            <a:tailEnd len="med" w="med" type="none"/>
          </a:ln>
        </p:spPr>
      </p:cxnSp>
      <p:pic>
        <p:nvPicPr>
          <p:cNvPr id="653" name="Google Shape;653;p49"/>
          <p:cNvPicPr preferRelativeResize="0"/>
          <p:nvPr/>
        </p:nvPicPr>
        <p:blipFill>
          <a:blip r:embed="rId10">
            <a:alphaModFix/>
          </a:blip>
          <a:stretch>
            <a:fillRect/>
          </a:stretch>
        </p:blipFill>
        <p:spPr>
          <a:xfrm>
            <a:off x="6966200" y="1289436"/>
            <a:ext cx="955850" cy="3531638"/>
          </a:xfrm>
          <a:prstGeom prst="rect">
            <a:avLst/>
          </a:prstGeom>
          <a:noFill/>
          <a:ln>
            <a:noFill/>
          </a:ln>
          <a:effectLst>
            <a:outerShdw blurRad="214313" rotWithShape="0" algn="bl" dir="5400000" dist="19050">
              <a:srgbClr val="000000">
                <a:alpha val="19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pic>
        <p:nvPicPr>
          <p:cNvPr id="658" name="Google Shape;658;p50"/>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659" name="Google Shape;659;p50"/>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660" name="Google Shape;660;p50"/>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661" name="Google Shape;661;p50"/>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Event signage - Meterboards</a:t>
            </a:r>
            <a:endParaRPr b="1" sz="1800">
              <a:solidFill>
                <a:srgbClr val="434343"/>
              </a:solidFill>
              <a:latin typeface="Google Sans"/>
              <a:ea typeface="Google Sans"/>
              <a:cs typeface="Google Sans"/>
              <a:sym typeface="Google Sans"/>
            </a:endParaRPr>
          </a:p>
        </p:txBody>
      </p:sp>
      <p:pic>
        <p:nvPicPr>
          <p:cNvPr id="662" name="Google Shape;662;p50"/>
          <p:cNvPicPr preferRelativeResize="0"/>
          <p:nvPr/>
        </p:nvPicPr>
        <p:blipFill>
          <a:blip r:embed="rId4">
            <a:alphaModFix/>
          </a:blip>
          <a:stretch>
            <a:fillRect/>
          </a:stretch>
        </p:blipFill>
        <p:spPr>
          <a:xfrm>
            <a:off x="4720537" y="1230516"/>
            <a:ext cx="1512466" cy="3123571"/>
          </a:xfrm>
          <a:prstGeom prst="rect">
            <a:avLst/>
          </a:prstGeom>
          <a:noFill/>
          <a:ln>
            <a:noFill/>
          </a:ln>
          <a:effectLst>
            <a:outerShdw blurRad="228600" rotWithShape="0" algn="bl" dir="5400000" dist="19050">
              <a:srgbClr val="000000">
                <a:alpha val="20000"/>
              </a:srgbClr>
            </a:outerShdw>
          </a:effectLst>
        </p:spPr>
      </p:pic>
      <p:sp>
        <p:nvSpPr>
          <p:cNvPr id="663" name="Google Shape;663;p50"/>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5"/>
              </a:rPr>
              <a:t>Download source files</a:t>
            </a:r>
            <a:endParaRPr u="sng">
              <a:solidFill>
                <a:srgbClr val="1A73E8"/>
              </a:solidFill>
            </a:endParaRPr>
          </a:p>
        </p:txBody>
      </p:sp>
      <p:sp>
        <p:nvSpPr>
          <p:cNvPr id="664" name="Google Shape;664;p50"/>
          <p:cNvSpPr txBox="1"/>
          <p:nvPr/>
        </p:nvSpPr>
        <p:spPr>
          <a:xfrm>
            <a:off x="257175" y="1169625"/>
            <a:ext cx="21852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Standard </a:t>
            </a:r>
            <a:r>
              <a:rPr lang="en" sz="800">
                <a:solidFill>
                  <a:srgbClr val="747474"/>
                </a:solidFill>
                <a:latin typeface="Roboto"/>
                <a:ea typeface="Roboto"/>
                <a:cs typeface="Roboto"/>
                <a:sym typeface="Roboto"/>
              </a:rPr>
              <a:t>meter board</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46” x 95” </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116.8</a:t>
            </a:r>
            <a:r>
              <a:rPr lang="en" sz="800">
                <a:solidFill>
                  <a:srgbClr val="747474"/>
                </a:solidFill>
                <a:latin typeface="Roboto"/>
                <a:ea typeface="Roboto"/>
                <a:cs typeface="Roboto"/>
                <a:sym typeface="Roboto"/>
              </a:rPr>
              <a:t> x </a:t>
            </a:r>
            <a:r>
              <a:rPr lang="en" sz="800">
                <a:solidFill>
                  <a:srgbClr val="747474"/>
                </a:solidFill>
                <a:latin typeface="Roboto"/>
                <a:ea typeface="Roboto"/>
                <a:cs typeface="Roboto"/>
                <a:sym typeface="Roboto"/>
              </a:rPr>
              <a:t>241.3</a:t>
            </a:r>
            <a:r>
              <a:rPr lang="en" sz="800">
                <a:solidFill>
                  <a:srgbClr val="747474"/>
                </a:solidFill>
                <a:latin typeface="Roboto"/>
                <a:ea typeface="Roboto"/>
                <a:cs typeface="Roboto"/>
                <a:sym typeface="Roboto"/>
              </a:rPr>
              <a:t> cm </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747474"/>
              </a:solidFill>
              <a:latin typeface="Roboto"/>
              <a:ea typeface="Roboto"/>
              <a:cs typeface="Roboto"/>
              <a:sym typeface="Roboto"/>
            </a:endParaRPr>
          </a:p>
        </p:txBody>
      </p:sp>
      <p:grpSp>
        <p:nvGrpSpPr>
          <p:cNvPr id="665" name="Google Shape;665;p50"/>
          <p:cNvGrpSpPr/>
          <p:nvPr/>
        </p:nvGrpSpPr>
        <p:grpSpPr>
          <a:xfrm>
            <a:off x="2497019" y="1230516"/>
            <a:ext cx="1512469" cy="3123576"/>
            <a:chOff x="2497019" y="1230516"/>
            <a:chExt cx="1512469" cy="3123576"/>
          </a:xfrm>
        </p:grpSpPr>
        <p:pic>
          <p:nvPicPr>
            <p:cNvPr id="666" name="Google Shape;666;p50"/>
            <p:cNvPicPr preferRelativeResize="0"/>
            <p:nvPr/>
          </p:nvPicPr>
          <p:blipFill>
            <a:blip r:embed="rId6">
              <a:alphaModFix/>
            </a:blip>
            <a:stretch>
              <a:fillRect/>
            </a:stretch>
          </p:blipFill>
          <p:spPr>
            <a:xfrm>
              <a:off x="2497019" y="1230516"/>
              <a:ext cx="1512469" cy="3123576"/>
            </a:xfrm>
            <a:prstGeom prst="rect">
              <a:avLst/>
            </a:prstGeom>
            <a:noFill/>
            <a:ln>
              <a:noFill/>
            </a:ln>
            <a:effectLst>
              <a:outerShdw blurRad="228600" rotWithShape="0" algn="bl" dir="5400000" dist="19050">
                <a:srgbClr val="000000">
                  <a:alpha val="20000"/>
                </a:srgbClr>
              </a:outerShdw>
            </a:effectLst>
          </p:spPr>
        </p:pic>
        <p:pic>
          <p:nvPicPr>
            <p:cNvPr id="667" name="Google Shape;667;p50"/>
            <p:cNvPicPr preferRelativeResize="0"/>
            <p:nvPr/>
          </p:nvPicPr>
          <p:blipFill rotWithShape="1">
            <a:blip r:embed="rId7">
              <a:alphaModFix/>
            </a:blip>
            <a:srcRect b="0" l="0" r="54787" t="91072"/>
            <a:stretch/>
          </p:blipFill>
          <p:spPr>
            <a:xfrm>
              <a:off x="2732451" y="1557748"/>
              <a:ext cx="936466" cy="108700"/>
            </a:xfrm>
            <a:prstGeom prst="rect">
              <a:avLst/>
            </a:prstGeom>
            <a:noFill/>
            <a:ln>
              <a:noFill/>
            </a:ln>
          </p:spPr>
        </p:pic>
      </p:grpSp>
      <p:pic>
        <p:nvPicPr>
          <p:cNvPr id="668" name="Google Shape;668;p50"/>
          <p:cNvPicPr preferRelativeResize="0"/>
          <p:nvPr/>
        </p:nvPicPr>
        <p:blipFill>
          <a:blip r:embed="rId8">
            <a:alphaModFix/>
          </a:blip>
          <a:stretch>
            <a:fillRect/>
          </a:stretch>
        </p:blipFill>
        <p:spPr>
          <a:xfrm>
            <a:off x="1327843" y="1772321"/>
            <a:ext cx="1512466" cy="3123572"/>
          </a:xfrm>
          <a:prstGeom prst="rect">
            <a:avLst/>
          </a:prstGeom>
          <a:noFill/>
          <a:ln>
            <a:noFill/>
          </a:ln>
          <a:effectLst>
            <a:outerShdw blurRad="228600" rotWithShape="0" algn="bl" dir="5400000" dist="19050">
              <a:srgbClr val="000000">
                <a:alpha val="20000"/>
              </a:srgbClr>
            </a:outerShdw>
          </a:effectLst>
        </p:spPr>
      </p:pic>
      <p:grpSp>
        <p:nvGrpSpPr>
          <p:cNvPr id="669" name="Google Shape;669;p50"/>
          <p:cNvGrpSpPr/>
          <p:nvPr/>
        </p:nvGrpSpPr>
        <p:grpSpPr>
          <a:xfrm>
            <a:off x="3617835" y="1772321"/>
            <a:ext cx="1512469" cy="3123592"/>
            <a:chOff x="3617835" y="1772321"/>
            <a:chExt cx="1512469" cy="3123592"/>
          </a:xfrm>
        </p:grpSpPr>
        <p:pic>
          <p:nvPicPr>
            <p:cNvPr id="670" name="Google Shape;670;p50"/>
            <p:cNvPicPr preferRelativeResize="0"/>
            <p:nvPr/>
          </p:nvPicPr>
          <p:blipFill>
            <a:blip r:embed="rId9">
              <a:alphaModFix/>
            </a:blip>
            <a:stretch>
              <a:fillRect/>
            </a:stretch>
          </p:blipFill>
          <p:spPr>
            <a:xfrm>
              <a:off x="3617835" y="1772321"/>
              <a:ext cx="1512469" cy="3123592"/>
            </a:xfrm>
            <a:prstGeom prst="rect">
              <a:avLst/>
            </a:prstGeom>
            <a:noFill/>
            <a:ln>
              <a:noFill/>
            </a:ln>
            <a:effectLst>
              <a:outerShdw blurRad="228600" rotWithShape="0" algn="bl" dir="5400000" dist="19050">
                <a:srgbClr val="000000">
                  <a:alpha val="20000"/>
                </a:srgbClr>
              </a:outerShdw>
            </a:effectLst>
          </p:spPr>
        </p:pic>
        <p:sp>
          <p:nvSpPr>
            <p:cNvPr id="671" name="Google Shape;671;p50"/>
            <p:cNvSpPr/>
            <p:nvPr/>
          </p:nvSpPr>
          <p:spPr>
            <a:xfrm>
              <a:off x="3853860" y="2109385"/>
              <a:ext cx="1040429" cy="55087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50"/>
            <p:cNvPicPr preferRelativeResize="0"/>
            <p:nvPr/>
          </p:nvPicPr>
          <p:blipFill>
            <a:blip r:embed="rId10">
              <a:alphaModFix/>
            </a:blip>
            <a:stretch>
              <a:fillRect/>
            </a:stretch>
          </p:blipFill>
          <p:spPr>
            <a:xfrm>
              <a:off x="3889612" y="2263062"/>
              <a:ext cx="961650" cy="361976"/>
            </a:xfrm>
            <a:prstGeom prst="rect">
              <a:avLst/>
            </a:prstGeom>
            <a:noFill/>
            <a:ln>
              <a:noFill/>
            </a:ln>
          </p:spPr>
        </p:pic>
      </p:grpSp>
      <p:grpSp>
        <p:nvGrpSpPr>
          <p:cNvPr id="673" name="Google Shape;673;p50"/>
          <p:cNvGrpSpPr/>
          <p:nvPr/>
        </p:nvGrpSpPr>
        <p:grpSpPr>
          <a:xfrm>
            <a:off x="1564085" y="2187682"/>
            <a:ext cx="858083" cy="113299"/>
            <a:chOff x="3155450" y="884225"/>
            <a:chExt cx="1277100" cy="168600"/>
          </a:xfrm>
        </p:grpSpPr>
        <p:sp>
          <p:nvSpPr>
            <p:cNvPr id="674" name="Google Shape;674;p50"/>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5" name="Google Shape;675;p50"/>
            <p:cNvPicPr preferRelativeResize="0"/>
            <p:nvPr/>
          </p:nvPicPr>
          <p:blipFill>
            <a:blip r:embed="rId11">
              <a:alphaModFix/>
            </a:blip>
            <a:stretch>
              <a:fillRect/>
            </a:stretch>
          </p:blipFill>
          <p:spPr>
            <a:xfrm>
              <a:off x="3176591" y="921857"/>
              <a:ext cx="1206303" cy="110500"/>
            </a:xfrm>
            <a:prstGeom prst="rect">
              <a:avLst/>
            </a:prstGeom>
            <a:noFill/>
            <a:ln>
              <a:noFill/>
            </a:ln>
          </p:spPr>
        </p:pic>
      </p:grpSp>
      <p:grpSp>
        <p:nvGrpSpPr>
          <p:cNvPr id="676" name="Google Shape;676;p50"/>
          <p:cNvGrpSpPr/>
          <p:nvPr/>
        </p:nvGrpSpPr>
        <p:grpSpPr>
          <a:xfrm>
            <a:off x="4956035" y="1560082"/>
            <a:ext cx="858083" cy="113299"/>
            <a:chOff x="3155450" y="884225"/>
            <a:chExt cx="1277100" cy="168600"/>
          </a:xfrm>
        </p:grpSpPr>
        <p:sp>
          <p:nvSpPr>
            <p:cNvPr id="677" name="Google Shape;677;p50"/>
            <p:cNvSpPr/>
            <p:nvPr/>
          </p:nvSpPr>
          <p:spPr>
            <a:xfrm>
              <a:off x="3155450" y="884225"/>
              <a:ext cx="12771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50"/>
            <p:cNvPicPr preferRelativeResize="0"/>
            <p:nvPr/>
          </p:nvPicPr>
          <p:blipFill>
            <a:blip r:embed="rId11">
              <a:alphaModFix/>
            </a:blip>
            <a:stretch>
              <a:fillRect/>
            </a:stretch>
          </p:blipFill>
          <p:spPr>
            <a:xfrm>
              <a:off x="3176591" y="921857"/>
              <a:ext cx="1206303" cy="110500"/>
            </a:xfrm>
            <a:prstGeom prst="rect">
              <a:avLst/>
            </a:prstGeom>
            <a:noFill/>
            <a:ln>
              <a:noFill/>
            </a:ln>
          </p:spPr>
        </p:pic>
      </p:grpSp>
      <p:cxnSp>
        <p:nvCxnSpPr>
          <p:cNvPr id="679" name="Google Shape;679;p50"/>
          <p:cNvCxnSpPr/>
          <p:nvPr/>
        </p:nvCxnSpPr>
        <p:spPr>
          <a:xfrm>
            <a:off x="6743700" y="1477863"/>
            <a:ext cx="0" cy="2628900"/>
          </a:xfrm>
          <a:prstGeom prst="straightConnector1">
            <a:avLst/>
          </a:prstGeom>
          <a:noFill/>
          <a:ln cap="flat" cmpd="sng" w="9525">
            <a:solidFill>
              <a:srgbClr val="666666"/>
            </a:solidFill>
            <a:prstDash val="dot"/>
            <a:round/>
            <a:headEnd len="med" w="med" type="none"/>
            <a:tailEnd len="med" w="med" type="none"/>
          </a:ln>
        </p:spPr>
      </p:cxnSp>
      <p:sp>
        <p:nvSpPr>
          <p:cNvPr id="680" name="Google Shape;680;p50"/>
          <p:cNvSpPr txBox="1"/>
          <p:nvPr/>
        </p:nvSpPr>
        <p:spPr>
          <a:xfrm>
            <a:off x="7146573" y="4436700"/>
            <a:ext cx="18642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747474"/>
                </a:solidFill>
                <a:latin typeface="Roboto"/>
                <a:ea typeface="Roboto"/>
                <a:cs typeface="Roboto"/>
                <a:sym typeface="Roboto"/>
              </a:rPr>
              <a:t>Use grayscale option when color printing is not available</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747474"/>
              </a:solidFill>
              <a:latin typeface="Roboto"/>
              <a:ea typeface="Roboto"/>
              <a:cs typeface="Roboto"/>
              <a:sym typeface="Roboto"/>
            </a:endParaRPr>
          </a:p>
        </p:txBody>
      </p:sp>
      <p:pic>
        <p:nvPicPr>
          <p:cNvPr id="681" name="Google Shape;681;p50"/>
          <p:cNvPicPr preferRelativeResize="0"/>
          <p:nvPr/>
        </p:nvPicPr>
        <p:blipFill>
          <a:blip r:embed="rId12">
            <a:alphaModFix/>
          </a:blip>
          <a:stretch>
            <a:fillRect/>
          </a:stretch>
        </p:blipFill>
        <p:spPr>
          <a:xfrm>
            <a:off x="7259225" y="1232953"/>
            <a:ext cx="1512450" cy="3149547"/>
          </a:xfrm>
          <a:prstGeom prst="rect">
            <a:avLst/>
          </a:prstGeom>
          <a:noFill/>
          <a:ln>
            <a:noFill/>
          </a:ln>
          <a:effectLst>
            <a:outerShdw blurRad="228600" rotWithShape="0" algn="bl" dir="5400000" dist="19050">
              <a:srgbClr val="000000">
                <a:alpha val="2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pic>
        <p:nvPicPr>
          <p:cNvPr id="686" name="Google Shape;686;p51"/>
          <p:cNvPicPr preferRelativeResize="0"/>
          <p:nvPr/>
        </p:nvPicPr>
        <p:blipFill>
          <a:blip r:embed="rId3">
            <a:alphaModFix/>
          </a:blip>
          <a:stretch>
            <a:fillRect/>
          </a:stretch>
        </p:blipFill>
        <p:spPr>
          <a:xfrm>
            <a:off x="6001467" y="1507225"/>
            <a:ext cx="2752382" cy="2064287"/>
          </a:xfrm>
          <a:prstGeom prst="rect">
            <a:avLst/>
          </a:prstGeom>
          <a:noFill/>
          <a:ln>
            <a:noFill/>
          </a:ln>
        </p:spPr>
      </p:pic>
      <p:pic>
        <p:nvPicPr>
          <p:cNvPr id="687" name="Google Shape;687;p51"/>
          <p:cNvPicPr preferRelativeResize="0"/>
          <p:nvPr/>
        </p:nvPicPr>
        <p:blipFill>
          <a:blip r:embed="rId4">
            <a:alphaModFix/>
          </a:blip>
          <a:stretch>
            <a:fillRect/>
          </a:stretch>
        </p:blipFill>
        <p:spPr>
          <a:xfrm>
            <a:off x="2592962" y="1507225"/>
            <a:ext cx="2752373" cy="2064280"/>
          </a:xfrm>
          <a:prstGeom prst="rect">
            <a:avLst/>
          </a:prstGeom>
          <a:noFill/>
          <a:ln>
            <a:noFill/>
          </a:ln>
        </p:spPr>
      </p:pic>
      <p:pic>
        <p:nvPicPr>
          <p:cNvPr id="688" name="Google Shape;688;p51"/>
          <p:cNvPicPr preferRelativeResize="0"/>
          <p:nvPr/>
        </p:nvPicPr>
        <p:blipFill>
          <a:blip r:embed="rId5">
            <a:alphaModFix/>
          </a:blip>
          <a:stretch>
            <a:fillRect/>
          </a:stretch>
        </p:blipFill>
        <p:spPr>
          <a:xfrm>
            <a:off x="7509163" y="182584"/>
            <a:ext cx="1244699" cy="168658"/>
          </a:xfrm>
          <a:prstGeom prst="rect">
            <a:avLst/>
          </a:prstGeom>
          <a:noFill/>
          <a:ln>
            <a:noFill/>
          </a:ln>
        </p:spPr>
      </p:pic>
      <p:sp>
        <p:nvSpPr>
          <p:cNvPr id="689" name="Google Shape;689;p51"/>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690" name="Google Shape;690;p51"/>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691" name="Google Shape;691;p51"/>
          <p:cNvSpPr txBox="1"/>
          <p:nvPr/>
        </p:nvSpPr>
        <p:spPr>
          <a:xfrm>
            <a:off x="223850" y="694176"/>
            <a:ext cx="77199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L</a:t>
            </a:r>
            <a:r>
              <a:rPr b="1" lang="en" sz="1800">
                <a:solidFill>
                  <a:srgbClr val="434343"/>
                </a:solidFill>
                <a:latin typeface="Google Sans"/>
                <a:ea typeface="Google Sans"/>
                <a:cs typeface="Google Sans"/>
                <a:sym typeface="Google Sans"/>
              </a:rPr>
              <a:t>ogo printing examples</a:t>
            </a:r>
            <a:endParaRPr b="1" sz="1800">
              <a:solidFill>
                <a:srgbClr val="434343"/>
              </a:solidFill>
              <a:latin typeface="Google Sans"/>
              <a:ea typeface="Google Sans"/>
              <a:cs typeface="Google Sans"/>
              <a:sym typeface="Google Sans"/>
            </a:endParaRPr>
          </a:p>
        </p:txBody>
      </p:sp>
      <p:pic>
        <p:nvPicPr>
          <p:cNvPr id="692" name="Google Shape;692;p51"/>
          <p:cNvPicPr preferRelativeResize="0"/>
          <p:nvPr/>
        </p:nvPicPr>
        <p:blipFill>
          <a:blip r:embed="rId6">
            <a:alphaModFix/>
          </a:blip>
          <a:stretch>
            <a:fillRect/>
          </a:stretch>
        </p:blipFill>
        <p:spPr>
          <a:xfrm>
            <a:off x="3752942" y="2342180"/>
            <a:ext cx="4592908" cy="3063448"/>
          </a:xfrm>
          <a:prstGeom prst="rect">
            <a:avLst/>
          </a:prstGeom>
          <a:noFill/>
          <a:ln>
            <a:noFill/>
          </a:ln>
        </p:spPr>
      </p:pic>
      <p:sp>
        <p:nvSpPr>
          <p:cNvPr id="693" name="Google Shape;693;p51"/>
          <p:cNvSpPr txBox="1"/>
          <p:nvPr/>
        </p:nvSpPr>
        <p:spPr>
          <a:xfrm>
            <a:off x="238075" y="1251525"/>
            <a:ext cx="19050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If printing the logo on either items such as the ones shown below, keep the logo guidelines in mind.</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chemeClr val="dk1"/>
              </a:buClr>
              <a:buSzPts val="1100"/>
              <a:buFont typeface="Arial"/>
              <a:buNone/>
            </a:pPr>
            <a:r>
              <a:t/>
            </a:r>
            <a:endParaRPr sz="800">
              <a:solidFill>
                <a:srgbClr val="747474"/>
              </a:solidFill>
              <a:latin typeface="Roboto"/>
              <a:ea typeface="Roboto"/>
              <a:cs typeface="Roboto"/>
              <a:sym typeface="Roboto"/>
            </a:endParaRPr>
          </a:p>
        </p:txBody>
      </p:sp>
      <p:pic>
        <p:nvPicPr>
          <p:cNvPr id="694" name="Google Shape;694;p51"/>
          <p:cNvPicPr preferRelativeResize="0"/>
          <p:nvPr/>
        </p:nvPicPr>
        <p:blipFill rotWithShape="1">
          <a:blip r:embed="rId7">
            <a:alphaModFix/>
          </a:blip>
          <a:srcRect b="9289" l="7711" r="4260" t="29638"/>
          <a:stretch/>
        </p:blipFill>
        <p:spPr>
          <a:xfrm>
            <a:off x="325475" y="2105025"/>
            <a:ext cx="1398547" cy="1293677"/>
          </a:xfrm>
          <a:prstGeom prst="rect">
            <a:avLst/>
          </a:prstGeom>
          <a:noFill/>
          <a:ln>
            <a:noFill/>
          </a:ln>
        </p:spPr>
      </p:pic>
      <p:pic>
        <p:nvPicPr>
          <p:cNvPr id="695" name="Google Shape;695;p51"/>
          <p:cNvPicPr preferRelativeResize="0"/>
          <p:nvPr/>
        </p:nvPicPr>
        <p:blipFill rotWithShape="1">
          <a:blip r:embed="rId8">
            <a:alphaModFix/>
          </a:blip>
          <a:srcRect b="0" l="0" r="0" t="22474"/>
          <a:stretch/>
        </p:blipFill>
        <p:spPr>
          <a:xfrm>
            <a:off x="-187950" y="3030688"/>
            <a:ext cx="4592918" cy="2374967"/>
          </a:xfrm>
          <a:prstGeom prst="rect">
            <a:avLst/>
          </a:prstGeom>
          <a:noFill/>
          <a:ln>
            <a:noFill/>
          </a:ln>
        </p:spPr>
      </p:pic>
      <p:sp>
        <p:nvSpPr>
          <p:cNvPr id="696" name="Google Shape;696;p51"/>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4285F4"/>
                </a:solidFill>
                <a:latin typeface="Roboto"/>
                <a:ea typeface="Roboto"/>
                <a:cs typeface="Roboto"/>
                <a:sym typeface="Roboto"/>
                <a:hlinkClick r:id="rId9"/>
              </a:rPr>
              <a:t>Download logo files</a:t>
            </a:r>
            <a:r>
              <a:rPr lang="en" sz="800">
                <a:latin typeface="Roboto"/>
                <a:ea typeface="Roboto"/>
                <a:cs typeface="Roboto"/>
                <a:sym typeface="Roboto"/>
              </a:rPr>
              <a:t>  |  </a:t>
            </a:r>
            <a:r>
              <a:rPr lang="en" sz="800" u="sng">
                <a:solidFill>
                  <a:srgbClr val="1A73E8"/>
                </a:solidFill>
                <a:latin typeface="Roboto"/>
                <a:ea typeface="Roboto"/>
                <a:cs typeface="Roboto"/>
                <a:sym typeface="Roboto"/>
                <a:hlinkClick r:id="rId10"/>
              </a:rPr>
              <a:t>Chapter lockup generator</a:t>
            </a:r>
            <a:r>
              <a:rPr lang="en" sz="800" u="sng">
                <a:solidFill>
                  <a:srgbClr val="1A73E8"/>
                </a:solidFill>
                <a:latin typeface="Roboto"/>
                <a:ea typeface="Roboto"/>
                <a:cs typeface="Roboto"/>
                <a:sym typeface="Roboto"/>
              </a:rPr>
              <a:t> </a:t>
            </a:r>
            <a:endParaRPr u="sng">
              <a:solidFill>
                <a:srgbClr val="1A73E8"/>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pic>
        <p:nvPicPr>
          <p:cNvPr id="701" name="Google Shape;701;p52"/>
          <p:cNvPicPr preferRelativeResize="0"/>
          <p:nvPr/>
        </p:nvPicPr>
        <p:blipFill rotWithShape="1">
          <a:blip r:embed="rId3">
            <a:alphaModFix/>
          </a:blip>
          <a:srcRect b="0" l="0" r="0" t="0"/>
          <a:stretch/>
        </p:blipFill>
        <p:spPr>
          <a:xfrm>
            <a:off x="0" y="0"/>
            <a:ext cx="9144000" cy="5143465"/>
          </a:xfrm>
          <a:prstGeom prst="rect">
            <a:avLst/>
          </a:prstGeom>
          <a:noFill/>
          <a:ln>
            <a:noFill/>
          </a:ln>
        </p:spPr>
      </p:pic>
      <p:sp>
        <p:nvSpPr>
          <p:cNvPr id="702" name="Google Shape;702;p52"/>
          <p:cNvSpPr txBox="1"/>
          <p:nvPr/>
        </p:nvSpPr>
        <p:spPr>
          <a:xfrm>
            <a:off x="741037" y="1390892"/>
            <a:ext cx="3617100" cy="619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a:latin typeface="Google Sans"/>
                <a:ea typeface="Google Sans"/>
                <a:cs typeface="Google Sans"/>
                <a:sym typeface="Google Sans"/>
              </a:rPr>
              <a:t>Thank you!</a:t>
            </a:r>
            <a:endParaRPr sz="3000">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3F3"/>
        </a:solidFill>
      </p:bgPr>
    </p:bg>
    <p:spTree>
      <p:nvGrpSpPr>
        <p:cNvPr id="86" name="Shape 86"/>
        <p:cNvGrpSpPr/>
        <p:nvPr/>
      </p:nvGrpSpPr>
      <p:grpSpPr>
        <a:xfrm>
          <a:off x="0" y="0"/>
          <a:ext cx="0" cy="0"/>
          <a:chOff x="0" y="0"/>
          <a:chExt cx="0" cy="0"/>
        </a:xfrm>
      </p:grpSpPr>
      <p:sp>
        <p:nvSpPr>
          <p:cNvPr id="87" name="Google Shape;87;p22"/>
          <p:cNvSpPr txBox="1"/>
          <p:nvPr>
            <p:ph idx="4294967295" type="ctrTitle"/>
          </p:nvPr>
        </p:nvSpPr>
        <p:spPr>
          <a:xfrm>
            <a:off x="649650" y="565325"/>
            <a:ext cx="7844700" cy="4543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b="1" lang="en" sz="2500">
                <a:solidFill>
                  <a:srgbClr val="FFFFFF"/>
                </a:solidFill>
                <a:latin typeface="Google Sans"/>
                <a:ea typeface="Google Sans"/>
                <a:cs typeface="Google Sans"/>
                <a:sym typeface="Google Sans"/>
              </a:rPr>
              <a:t>Brand foundations</a:t>
            </a:r>
            <a:endParaRPr sz="2500">
              <a:solidFill>
                <a:srgbClr val="FFFFFF"/>
              </a:solidFill>
              <a:latin typeface="Google Sans"/>
              <a:ea typeface="Google Sans"/>
              <a:cs typeface="Google Sans"/>
              <a:sym typeface="Google Sans"/>
            </a:endParaRPr>
          </a:p>
        </p:txBody>
      </p:sp>
      <p:sp>
        <p:nvSpPr>
          <p:cNvPr id="88" name="Google Shape;88;p22"/>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Google Sans"/>
                <a:ea typeface="Google Sans"/>
                <a:cs typeface="Google Sans"/>
                <a:sym typeface="Google Sans"/>
              </a:rPr>
              <a:t>Developer Student Clubs - Brand guide and meetup kit</a:t>
            </a:r>
            <a:endParaRPr sz="1100">
              <a:solidFill>
                <a:srgbClr val="FFFFFF"/>
              </a:solidFill>
              <a:latin typeface="Google Sans"/>
              <a:ea typeface="Google Sans"/>
              <a:cs typeface="Google Sans"/>
              <a:sym typeface="Google Sans"/>
            </a:endParaRPr>
          </a:p>
        </p:txBody>
      </p:sp>
      <p:cxnSp>
        <p:nvCxnSpPr>
          <p:cNvPr id="89" name="Google Shape;89;p22"/>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pic>
        <p:nvPicPr>
          <p:cNvPr id="90" name="Google Shape;90;p22"/>
          <p:cNvPicPr preferRelativeResize="0"/>
          <p:nvPr/>
        </p:nvPicPr>
        <p:blipFill>
          <a:blip r:embed="rId3">
            <a:alphaModFix/>
          </a:blip>
          <a:stretch>
            <a:fillRect/>
          </a:stretch>
        </p:blipFill>
        <p:spPr>
          <a:xfrm>
            <a:off x="7508763" y="182573"/>
            <a:ext cx="1245497" cy="16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23"/>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96" name="Google Shape;96;p23"/>
          <p:cNvSpPr txBox="1"/>
          <p:nvPr/>
        </p:nvSpPr>
        <p:spPr>
          <a:xfrm>
            <a:off x="252225" y="87325"/>
            <a:ext cx="3748500" cy="4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97" name="Google Shape;97;p23"/>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98" name="Google Shape;98;p23"/>
          <p:cNvSpPr txBox="1"/>
          <p:nvPr/>
        </p:nvSpPr>
        <p:spPr>
          <a:xfrm>
            <a:off x="251650" y="591100"/>
            <a:ext cx="86829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34343"/>
                </a:solidFill>
                <a:latin typeface="Google Sans"/>
                <a:ea typeface="Google Sans"/>
                <a:cs typeface="Google Sans"/>
                <a:sym typeface="Google Sans"/>
              </a:rPr>
              <a:t>Developer Student Clubs is part of our flagship brand, Google Developers. </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1800">
              <a:solidFill>
                <a:srgbClr val="434343"/>
              </a:solidFill>
              <a:latin typeface="Google Sans"/>
              <a:ea typeface="Google Sans"/>
              <a:cs typeface="Google Sans"/>
              <a:sym typeface="Google Sans"/>
            </a:endParaRPr>
          </a:p>
        </p:txBody>
      </p:sp>
      <p:sp>
        <p:nvSpPr>
          <p:cNvPr id="99" name="Google Shape;99;p23"/>
          <p:cNvSpPr/>
          <p:nvPr/>
        </p:nvSpPr>
        <p:spPr>
          <a:xfrm>
            <a:off x="8435196" y="2588250"/>
            <a:ext cx="336600" cy="111000"/>
          </a:xfrm>
          <a:prstGeom prst="rect">
            <a:avLst/>
          </a:pr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p:nvPr/>
        </p:nvSpPr>
        <p:spPr>
          <a:xfrm>
            <a:off x="5911645" y="1459099"/>
            <a:ext cx="2839800" cy="1040700"/>
          </a:xfrm>
          <a:prstGeom prst="rect">
            <a:avLst/>
          </a:prstGeom>
          <a:solidFill>
            <a:srgbClr val="FFFFFF"/>
          </a:solidFill>
          <a:ln>
            <a:noFill/>
          </a:ln>
          <a:effectLst>
            <a:outerShdw blurRad="57150" rotWithShape="0" algn="bl" dir="5400000" dist="95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3"/>
          <p:cNvSpPr/>
          <p:nvPr/>
        </p:nvSpPr>
        <p:spPr>
          <a:xfrm>
            <a:off x="2914851" y="1459099"/>
            <a:ext cx="2839800" cy="1040700"/>
          </a:xfrm>
          <a:prstGeom prst="rect">
            <a:avLst/>
          </a:prstGeom>
          <a:solidFill>
            <a:srgbClr val="FFFFFF"/>
          </a:solidFill>
          <a:ln>
            <a:noFill/>
          </a:ln>
          <a:effectLst>
            <a:outerShdw blurRad="57150" rotWithShape="0" algn="bl" dir="5400000" dist="95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23"/>
          <p:cNvPicPr preferRelativeResize="0"/>
          <p:nvPr/>
        </p:nvPicPr>
        <p:blipFill>
          <a:blip r:embed="rId4">
            <a:alphaModFix/>
          </a:blip>
          <a:stretch>
            <a:fillRect/>
          </a:stretch>
        </p:blipFill>
        <p:spPr>
          <a:xfrm>
            <a:off x="3150786" y="1812830"/>
            <a:ext cx="2370751" cy="334756"/>
          </a:xfrm>
          <a:prstGeom prst="rect">
            <a:avLst/>
          </a:prstGeom>
          <a:noFill/>
          <a:ln>
            <a:noFill/>
          </a:ln>
        </p:spPr>
      </p:pic>
      <p:pic>
        <p:nvPicPr>
          <p:cNvPr id="103" name="Google Shape;103;p23"/>
          <p:cNvPicPr preferRelativeResize="0"/>
          <p:nvPr/>
        </p:nvPicPr>
        <p:blipFill>
          <a:blip r:embed="rId5">
            <a:alphaModFix/>
          </a:blip>
          <a:stretch>
            <a:fillRect/>
          </a:stretch>
        </p:blipFill>
        <p:spPr>
          <a:xfrm>
            <a:off x="7034400" y="1836609"/>
            <a:ext cx="593400" cy="287208"/>
          </a:xfrm>
          <a:prstGeom prst="rect">
            <a:avLst/>
          </a:prstGeom>
          <a:noFill/>
          <a:ln>
            <a:noFill/>
          </a:ln>
        </p:spPr>
      </p:pic>
      <p:sp>
        <p:nvSpPr>
          <p:cNvPr id="104" name="Google Shape;104;p23"/>
          <p:cNvSpPr/>
          <p:nvPr/>
        </p:nvSpPr>
        <p:spPr>
          <a:xfrm>
            <a:off x="2904347" y="2956009"/>
            <a:ext cx="5836800" cy="1929900"/>
          </a:xfrm>
          <a:prstGeom prst="rect">
            <a:avLst/>
          </a:prstGeom>
          <a:solidFill>
            <a:srgbClr val="D9D9D9"/>
          </a:solidFill>
          <a:ln>
            <a:noFill/>
          </a:ln>
          <a:effectLst>
            <a:outerShdw blurRad="57150" rotWithShape="0" algn="bl" dir="5400000" dist="952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p:nvPr/>
        </p:nvSpPr>
        <p:spPr>
          <a:xfrm>
            <a:off x="7676198" y="4269590"/>
            <a:ext cx="593400" cy="195300"/>
          </a:xfrm>
          <a:prstGeom prst="rect">
            <a:avLst/>
          </a:pr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23"/>
          <p:cNvPicPr preferRelativeResize="0"/>
          <p:nvPr/>
        </p:nvPicPr>
        <p:blipFill rotWithShape="1">
          <a:blip r:embed="rId6">
            <a:alphaModFix/>
          </a:blip>
          <a:srcRect b="-14177" l="0" r="0" t="-14126"/>
          <a:stretch/>
        </p:blipFill>
        <p:spPr>
          <a:xfrm>
            <a:off x="2904347" y="2672868"/>
            <a:ext cx="5836688" cy="2496182"/>
          </a:xfrm>
          <a:prstGeom prst="rect">
            <a:avLst/>
          </a:prstGeom>
          <a:noFill/>
          <a:ln>
            <a:noFill/>
          </a:ln>
        </p:spPr>
      </p:pic>
      <p:sp>
        <p:nvSpPr>
          <p:cNvPr id="107" name="Google Shape;107;p23"/>
          <p:cNvSpPr txBox="1"/>
          <p:nvPr/>
        </p:nvSpPr>
        <p:spPr>
          <a:xfrm>
            <a:off x="5823150" y="1168794"/>
            <a:ext cx="3015900" cy="4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900">
                <a:solidFill>
                  <a:srgbClr val="747474"/>
                </a:solidFill>
                <a:latin typeface="Google Sans"/>
                <a:ea typeface="Google Sans"/>
                <a:cs typeface="Google Sans"/>
                <a:sym typeface="Google Sans"/>
              </a:rPr>
              <a:t>The refreshed bracket icon</a:t>
            </a:r>
            <a:r>
              <a:rPr lang="en" sz="900">
                <a:solidFill>
                  <a:srgbClr val="3C4043"/>
                </a:solidFill>
                <a:latin typeface="Google Sans"/>
                <a:ea typeface="Google Sans"/>
                <a:cs typeface="Google Sans"/>
                <a:sym typeface="Google Sans"/>
              </a:rPr>
              <a:t>     </a:t>
            </a:r>
            <a:r>
              <a:rPr lang="en" sz="700" u="sng">
                <a:solidFill>
                  <a:srgbClr val="4587F0"/>
                </a:solidFill>
                <a:latin typeface="Google Sans"/>
                <a:ea typeface="Google Sans"/>
                <a:cs typeface="Google Sans"/>
                <a:sym typeface="Google Sans"/>
                <a:hlinkClick r:id="rId7"/>
              </a:rPr>
              <a:t>Download</a:t>
            </a:r>
            <a:endParaRPr sz="700">
              <a:solidFill>
                <a:srgbClr val="4587F0"/>
              </a:solidFill>
              <a:latin typeface="Google Sans"/>
              <a:ea typeface="Google Sans"/>
              <a:cs typeface="Google Sans"/>
              <a:sym typeface="Google Sans"/>
            </a:endParaRPr>
          </a:p>
        </p:txBody>
      </p:sp>
      <p:sp>
        <p:nvSpPr>
          <p:cNvPr id="108" name="Google Shape;108;p23"/>
          <p:cNvSpPr txBox="1"/>
          <p:nvPr/>
        </p:nvSpPr>
        <p:spPr>
          <a:xfrm>
            <a:off x="2828145" y="1155440"/>
            <a:ext cx="2932800" cy="47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747474"/>
                </a:solidFill>
                <a:latin typeface="Google Sans"/>
                <a:ea typeface="Google Sans"/>
                <a:cs typeface="Google Sans"/>
                <a:sym typeface="Google Sans"/>
              </a:rPr>
              <a:t>The 4-color Google Developers logo</a:t>
            </a:r>
            <a:r>
              <a:rPr lang="en" sz="900">
                <a:solidFill>
                  <a:srgbClr val="3C4043"/>
                </a:solidFill>
                <a:latin typeface="Google Sans"/>
                <a:ea typeface="Google Sans"/>
                <a:cs typeface="Google Sans"/>
                <a:sym typeface="Google Sans"/>
              </a:rPr>
              <a:t>     </a:t>
            </a:r>
            <a:r>
              <a:rPr lang="en" sz="700" u="sng">
                <a:solidFill>
                  <a:srgbClr val="4587F0"/>
                </a:solidFill>
                <a:latin typeface="Google Sans"/>
                <a:ea typeface="Google Sans"/>
                <a:cs typeface="Google Sans"/>
                <a:sym typeface="Google Sans"/>
                <a:hlinkClick r:id="rId8"/>
              </a:rPr>
              <a:t>Download</a:t>
            </a:r>
            <a:r>
              <a:rPr lang="en" sz="900" u="sng">
                <a:solidFill>
                  <a:srgbClr val="4587F0"/>
                </a:solidFill>
                <a:latin typeface="Google Sans"/>
                <a:ea typeface="Google Sans"/>
                <a:cs typeface="Google Sans"/>
                <a:sym typeface="Google Sans"/>
                <a:hlinkClick r:id="rId9"/>
              </a:rPr>
              <a:t> </a:t>
            </a:r>
            <a:endParaRPr sz="900">
              <a:solidFill>
                <a:srgbClr val="4587F0"/>
              </a:solidFill>
              <a:latin typeface="Google Sans"/>
              <a:ea typeface="Google Sans"/>
              <a:cs typeface="Google Sans"/>
              <a:sym typeface="Google Sans"/>
            </a:endParaRPr>
          </a:p>
        </p:txBody>
      </p:sp>
      <p:sp>
        <p:nvSpPr>
          <p:cNvPr id="109" name="Google Shape;109;p23"/>
          <p:cNvSpPr txBox="1"/>
          <p:nvPr/>
        </p:nvSpPr>
        <p:spPr>
          <a:xfrm>
            <a:off x="2814060" y="2631555"/>
            <a:ext cx="2653800" cy="122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900">
                <a:solidFill>
                  <a:srgbClr val="747474"/>
                </a:solidFill>
                <a:latin typeface="Google Sans"/>
                <a:ea typeface="Google Sans"/>
                <a:cs typeface="Google Sans"/>
                <a:sym typeface="Google Sans"/>
              </a:rPr>
              <a:t>Aligned art and visuals</a:t>
            </a:r>
            <a:r>
              <a:rPr lang="en" sz="900">
                <a:solidFill>
                  <a:srgbClr val="3C4043"/>
                </a:solidFill>
                <a:latin typeface="Google Sans"/>
                <a:ea typeface="Google Sans"/>
                <a:cs typeface="Google Sans"/>
                <a:sym typeface="Google Sans"/>
              </a:rPr>
              <a:t>     </a:t>
            </a:r>
            <a:r>
              <a:rPr lang="en" sz="700" u="sng">
                <a:solidFill>
                  <a:srgbClr val="4587F0"/>
                </a:solidFill>
                <a:latin typeface="Google Sans"/>
                <a:ea typeface="Google Sans"/>
                <a:cs typeface="Google Sans"/>
                <a:sym typeface="Google Sans"/>
                <a:hlinkClick r:id="rId10"/>
              </a:rPr>
              <a:t>Download</a:t>
            </a:r>
            <a:endParaRPr sz="700">
              <a:solidFill>
                <a:srgbClr val="4587F0"/>
              </a:solidFill>
              <a:latin typeface="Google Sans"/>
              <a:ea typeface="Google Sans"/>
              <a:cs typeface="Google Sans"/>
              <a:sym typeface="Google Sans"/>
            </a:endParaRPr>
          </a:p>
        </p:txBody>
      </p:sp>
      <p:sp>
        <p:nvSpPr>
          <p:cNvPr id="110" name="Google Shape;110;p23"/>
          <p:cNvSpPr txBox="1"/>
          <p:nvPr/>
        </p:nvSpPr>
        <p:spPr>
          <a:xfrm>
            <a:off x="228550" y="1146750"/>
            <a:ext cx="2047800" cy="6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747474"/>
                </a:solidFill>
                <a:latin typeface="Roboto"/>
                <a:ea typeface="Roboto"/>
                <a:cs typeface="Roboto"/>
                <a:sym typeface="Roboto"/>
              </a:rPr>
              <a:t>Everything from the fonts, colors, logos, graphics, images, and tone carries through.</a:t>
            </a:r>
            <a:endParaRPr sz="9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900">
              <a:solidFill>
                <a:srgbClr val="747474"/>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b="1" lang="en" sz="1200">
                <a:solidFill>
                  <a:srgbClr val="747474"/>
                </a:solidFill>
                <a:latin typeface="Roboto"/>
                <a:ea typeface="Roboto"/>
                <a:cs typeface="Roboto"/>
                <a:sym typeface="Roboto"/>
              </a:rPr>
              <a:t>Why are brand guidelines important?</a:t>
            </a:r>
            <a:endParaRPr b="1" sz="12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900">
                <a:solidFill>
                  <a:srgbClr val="747474"/>
                </a:solidFill>
                <a:latin typeface="Roboto"/>
                <a:ea typeface="Roboto"/>
                <a:cs typeface="Roboto"/>
                <a:sym typeface="Roboto"/>
              </a:rPr>
              <a:t>Aligns our community with Google’s brand, aesthetic and mission.</a:t>
            </a:r>
            <a:endParaRPr sz="9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900">
                <a:solidFill>
                  <a:srgbClr val="747474"/>
                </a:solidFill>
                <a:latin typeface="Roboto"/>
                <a:ea typeface="Roboto"/>
                <a:cs typeface="Roboto"/>
                <a:sym typeface="Roboto"/>
              </a:rPr>
              <a:t>Helps present our community as professional and of a high quality.</a:t>
            </a:r>
            <a:endParaRPr sz="9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900">
                <a:solidFill>
                  <a:srgbClr val="747474"/>
                </a:solidFill>
                <a:latin typeface="Roboto"/>
                <a:ea typeface="Roboto"/>
                <a:cs typeface="Roboto"/>
                <a:sym typeface="Roboto"/>
              </a:rPr>
              <a:t>Builds and grows our community with a globally consistent and recognized vision.</a:t>
            </a:r>
            <a:endParaRPr sz="9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9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9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chemeClr val="dk1"/>
              </a:buClr>
              <a:buSzPts val="1100"/>
              <a:buFont typeface="Arial"/>
              <a:buNone/>
            </a:pPr>
            <a:r>
              <a:t/>
            </a:r>
            <a:endParaRPr sz="800">
              <a:solidFill>
                <a:srgbClr val="747474"/>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4"/>
          <p:cNvSpPr txBox="1"/>
          <p:nvPr>
            <p:ph idx="4294967295" type="ctrTitle"/>
          </p:nvPr>
        </p:nvSpPr>
        <p:spPr>
          <a:xfrm>
            <a:off x="257125" y="783325"/>
            <a:ext cx="2153400" cy="41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latin typeface="Google Sans"/>
                <a:ea typeface="Google Sans"/>
                <a:cs typeface="Google Sans"/>
                <a:sym typeface="Google Sans"/>
              </a:rPr>
              <a:t>Colors</a:t>
            </a:r>
            <a:endParaRPr b="1" sz="1200">
              <a:solidFill>
                <a:srgbClr val="000000"/>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1200">
              <a:solidFill>
                <a:srgbClr val="000000"/>
              </a:solidFill>
              <a:latin typeface="Google Sans"/>
              <a:ea typeface="Google Sans"/>
              <a:cs typeface="Google Sans"/>
              <a:sym typeface="Google Sans"/>
            </a:endParaRPr>
          </a:p>
        </p:txBody>
      </p:sp>
      <p:sp>
        <p:nvSpPr>
          <p:cNvPr id="116" name="Google Shape;116;p24"/>
          <p:cNvSpPr txBox="1"/>
          <p:nvPr/>
        </p:nvSpPr>
        <p:spPr>
          <a:xfrm>
            <a:off x="257125" y="1927800"/>
            <a:ext cx="2049000" cy="22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Use the Google Developers primary color palette in assets or communications.</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White is the most important color in our palette. It provides simplicity and clarity to our visuals, and it’s the foundation of all Google designs, illustrations, and environments. As a core color, White 0 should always be used more than any other color in your composition.</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Use the primary colors to create focus. Pair core colors with neutrals and a white background to bring dimension and focus to an illustration.</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50000"/>
              </a:lnSpc>
              <a:spcBef>
                <a:spcPts val="1000"/>
              </a:spcBef>
              <a:spcAft>
                <a:spcPts val="1000"/>
              </a:spcAft>
              <a:buClr>
                <a:srgbClr val="000000"/>
              </a:buClr>
              <a:buSzPts val="1100"/>
              <a:buFont typeface="Arial"/>
              <a:buNone/>
            </a:pPr>
            <a:r>
              <a:t/>
            </a:r>
            <a:endParaRPr sz="800">
              <a:solidFill>
                <a:srgbClr val="747474"/>
              </a:solidFill>
              <a:latin typeface="Roboto"/>
              <a:ea typeface="Roboto"/>
              <a:cs typeface="Roboto"/>
              <a:sym typeface="Roboto"/>
            </a:endParaRPr>
          </a:p>
        </p:txBody>
      </p:sp>
      <p:sp>
        <p:nvSpPr>
          <p:cNvPr id="117" name="Google Shape;117;p24"/>
          <p:cNvSpPr txBox="1"/>
          <p:nvPr/>
        </p:nvSpPr>
        <p:spPr>
          <a:xfrm>
            <a:off x="257125" y="1321225"/>
            <a:ext cx="2512500" cy="4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rgbClr val="000000"/>
              </a:buClr>
              <a:buSzPts val="1900"/>
              <a:buFont typeface="Arial"/>
              <a:buNone/>
            </a:pPr>
            <a:r>
              <a:rPr lang="en" sz="1000">
                <a:solidFill>
                  <a:srgbClr val="747474"/>
                </a:solidFill>
                <a:latin typeface="Google Sans"/>
                <a:ea typeface="Google Sans"/>
                <a:cs typeface="Google Sans"/>
                <a:sym typeface="Google Sans"/>
              </a:rPr>
              <a:t>Primary colors</a:t>
            </a:r>
            <a:endParaRPr sz="1000">
              <a:solidFill>
                <a:srgbClr val="747474"/>
              </a:solidFill>
              <a:latin typeface="Google Sans"/>
              <a:ea typeface="Google Sans"/>
              <a:cs typeface="Google Sans"/>
              <a:sym typeface="Google Sans"/>
            </a:endParaRPr>
          </a:p>
        </p:txBody>
      </p:sp>
      <p:cxnSp>
        <p:nvCxnSpPr>
          <p:cNvPr id="118" name="Google Shape;118;p24"/>
          <p:cNvCxnSpPr/>
          <p:nvPr/>
        </p:nvCxnSpPr>
        <p:spPr>
          <a:xfrm>
            <a:off x="257125" y="1802780"/>
            <a:ext cx="2014500" cy="0"/>
          </a:xfrm>
          <a:prstGeom prst="straightConnector1">
            <a:avLst/>
          </a:prstGeom>
          <a:noFill/>
          <a:ln cap="flat" cmpd="sng" w="9525">
            <a:solidFill>
              <a:srgbClr val="EDEDED"/>
            </a:solidFill>
            <a:prstDash val="solid"/>
            <a:round/>
            <a:headEnd len="med" w="med" type="none"/>
            <a:tailEnd len="med" w="med" type="none"/>
          </a:ln>
        </p:spPr>
      </p:cxnSp>
      <p:pic>
        <p:nvPicPr>
          <p:cNvPr id="119" name="Google Shape;119;p24"/>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120" name="Google Shape;120;p24"/>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121" name="Google Shape;121;p24"/>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122" name="Google Shape;122;p24"/>
          <p:cNvSpPr/>
          <p:nvPr/>
        </p:nvSpPr>
        <p:spPr>
          <a:xfrm>
            <a:off x="3499744" y="1964761"/>
            <a:ext cx="1148100" cy="125100"/>
          </a:xfrm>
          <a:prstGeom prst="rect">
            <a:avLst/>
          </a:prstGeom>
          <a:solidFill>
            <a:srgbClr val="1967D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23" name="Google Shape;123;p24"/>
          <p:cNvSpPr/>
          <p:nvPr/>
        </p:nvSpPr>
        <p:spPr>
          <a:xfrm>
            <a:off x="3499744" y="1391084"/>
            <a:ext cx="1148100" cy="125100"/>
          </a:xfrm>
          <a:prstGeom prst="rect">
            <a:avLst/>
          </a:prstGeom>
          <a:solidFill>
            <a:srgbClr val="185ABC">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24" name="Google Shape;124;p24"/>
          <p:cNvSpPr/>
          <p:nvPr/>
        </p:nvSpPr>
        <p:spPr>
          <a:xfrm>
            <a:off x="3501858" y="806845"/>
            <a:ext cx="1148100" cy="125100"/>
          </a:xfrm>
          <a:prstGeom prst="rect">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25" name="Google Shape;125;p24"/>
          <p:cNvSpPr txBox="1"/>
          <p:nvPr/>
        </p:nvSpPr>
        <p:spPr>
          <a:xfrm>
            <a:off x="3402325" y="880055"/>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#174EA6</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r23 g78 b166</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c100 m60 y0 k20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301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26" name="Google Shape;126;p24"/>
          <p:cNvSpPr txBox="1"/>
          <p:nvPr/>
        </p:nvSpPr>
        <p:spPr>
          <a:xfrm>
            <a:off x="3402325" y="1457272"/>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#185ABC</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r24 g90 b188</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c100 m60 y0 k10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2945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27" name="Google Shape;127;p24"/>
          <p:cNvSpPr txBox="1"/>
          <p:nvPr/>
        </p:nvSpPr>
        <p:spPr>
          <a:xfrm>
            <a:off x="3408210" y="2039753"/>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#1967D2</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r25 g103 b210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c100 m55 y0 k5</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2935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28" name="Google Shape;128;p24"/>
          <p:cNvSpPr/>
          <p:nvPr/>
        </p:nvSpPr>
        <p:spPr>
          <a:xfrm>
            <a:off x="3499744" y="3819654"/>
            <a:ext cx="1148100" cy="125100"/>
          </a:xfrm>
          <a:prstGeom prst="rect">
            <a:avLst/>
          </a:pr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29" name="Google Shape;129;p24"/>
          <p:cNvSpPr/>
          <p:nvPr/>
        </p:nvSpPr>
        <p:spPr>
          <a:xfrm>
            <a:off x="3499744" y="3180937"/>
            <a:ext cx="1148100" cy="125100"/>
          </a:xfrm>
          <a:prstGeom prst="rect">
            <a:avLst/>
          </a:prstGeom>
          <a:solidFill>
            <a:srgbClr val="4285F4">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30" name="Google Shape;130;p24"/>
          <p:cNvSpPr/>
          <p:nvPr/>
        </p:nvSpPr>
        <p:spPr>
          <a:xfrm>
            <a:off x="3501858" y="2538153"/>
            <a:ext cx="1148100" cy="125100"/>
          </a:xfrm>
          <a:prstGeom prst="rect">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31" name="Google Shape;131;p24"/>
          <p:cNvSpPr txBox="1"/>
          <p:nvPr/>
        </p:nvSpPr>
        <p:spPr>
          <a:xfrm>
            <a:off x="3402325" y="2605781"/>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#1A73E8</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r26 g115 b232</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c95 m50 y0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2174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32" name="Google Shape;132;p24"/>
          <p:cNvSpPr txBox="1"/>
          <p:nvPr/>
        </p:nvSpPr>
        <p:spPr>
          <a:xfrm>
            <a:off x="3402325" y="3247123"/>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#4285F4</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r66 g133 b244</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c88 m40 y0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2173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33" name="Google Shape;133;p24"/>
          <p:cNvSpPr txBox="1"/>
          <p:nvPr/>
        </p:nvSpPr>
        <p:spPr>
          <a:xfrm>
            <a:off x="3402325" y="3900834"/>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#D2E3FC</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r210 g227 b252</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c19 m2 y0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290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34" name="Google Shape;134;p24"/>
          <p:cNvSpPr/>
          <p:nvPr/>
        </p:nvSpPr>
        <p:spPr>
          <a:xfrm>
            <a:off x="3499744" y="4396855"/>
            <a:ext cx="1148100" cy="125100"/>
          </a:xfrm>
          <a:prstGeom prst="rect">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35" name="Google Shape;135;p24"/>
          <p:cNvSpPr txBox="1"/>
          <p:nvPr/>
        </p:nvSpPr>
        <p:spPr>
          <a:xfrm>
            <a:off x="3402325" y="4489805"/>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#E8F0FE</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r232 g240 b254</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c7 m0 y0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9040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36" name="Google Shape;136;p24"/>
          <p:cNvSpPr/>
          <p:nvPr/>
        </p:nvSpPr>
        <p:spPr>
          <a:xfrm>
            <a:off x="4929841" y="1964761"/>
            <a:ext cx="1148100" cy="125100"/>
          </a:xfrm>
          <a:prstGeom prst="rect">
            <a:avLst/>
          </a:prstGeom>
          <a:solidFill>
            <a:srgbClr val="C5221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37" name="Google Shape;137;p24"/>
          <p:cNvSpPr/>
          <p:nvPr/>
        </p:nvSpPr>
        <p:spPr>
          <a:xfrm>
            <a:off x="4929841" y="1391084"/>
            <a:ext cx="1148100" cy="125100"/>
          </a:xfrm>
          <a:prstGeom prst="rect">
            <a:avLst/>
          </a:prstGeom>
          <a:solidFill>
            <a:srgbClr val="B3141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38" name="Google Shape;138;p24"/>
          <p:cNvSpPr/>
          <p:nvPr/>
        </p:nvSpPr>
        <p:spPr>
          <a:xfrm>
            <a:off x="4931955" y="806845"/>
            <a:ext cx="1148100" cy="125100"/>
          </a:xfrm>
          <a:prstGeom prst="rect">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39" name="Google Shape;139;p24"/>
          <p:cNvSpPr txBox="1"/>
          <p:nvPr/>
        </p:nvSpPr>
        <p:spPr>
          <a:xfrm>
            <a:off x="4832422" y="880055"/>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#A50E0E</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r165 g14 b14</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m95 y100 k25</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7628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40" name="Google Shape;140;p24"/>
          <p:cNvSpPr txBox="1"/>
          <p:nvPr/>
        </p:nvSpPr>
        <p:spPr>
          <a:xfrm>
            <a:off x="4832422" y="1457272"/>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#B31412</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r179 g20 b18</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m95 y100 k15</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7627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41" name="Google Shape;141;p24"/>
          <p:cNvSpPr txBox="1"/>
          <p:nvPr/>
        </p:nvSpPr>
        <p:spPr>
          <a:xfrm>
            <a:off x="4838307" y="2039753"/>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#C5221F</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r197 g34 b31</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m95 y100 k10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7626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42" name="Google Shape;142;p24"/>
          <p:cNvSpPr/>
          <p:nvPr/>
        </p:nvSpPr>
        <p:spPr>
          <a:xfrm>
            <a:off x="4929841" y="3819654"/>
            <a:ext cx="1148100" cy="125100"/>
          </a:xfrm>
          <a:prstGeom prst="rect">
            <a:avLst/>
          </a:prstGeom>
          <a:solidFill>
            <a:srgbClr val="FAD2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43" name="Google Shape;143;p24"/>
          <p:cNvSpPr/>
          <p:nvPr/>
        </p:nvSpPr>
        <p:spPr>
          <a:xfrm>
            <a:off x="4929841" y="3180937"/>
            <a:ext cx="1148100" cy="125100"/>
          </a:xfrm>
          <a:prstGeom prst="rect">
            <a:avLst/>
          </a:prstGeom>
          <a:solidFill>
            <a:srgbClr val="EA4335">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44" name="Google Shape;144;p24"/>
          <p:cNvSpPr/>
          <p:nvPr/>
        </p:nvSpPr>
        <p:spPr>
          <a:xfrm>
            <a:off x="4931955" y="2538153"/>
            <a:ext cx="1148100" cy="125100"/>
          </a:xfrm>
          <a:prstGeom prst="rect">
            <a:avLst/>
          </a:prstGeom>
          <a:solidFill>
            <a:srgbClr val="D93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45" name="Google Shape;145;p24"/>
          <p:cNvSpPr txBox="1"/>
          <p:nvPr/>
        </p:nvSpPr>
        <p:spPr>
          <a:xfrm>
            <a:off x="4832422" y="2605781"/>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#D93025</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r217 g48 b37</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m95 y100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7597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46" name="Google Shape;146;p24"/>
          <p:cNvSpPr txBox="1"/>
          <p:nvPr/>
        </p:nvSpPr>
        <p:spPr>
          <a:xfrm>
            <a:off x="4832422" y="3247123"/>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#EA4335</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r234 g67 b53</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m87 y89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179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47" name="Google Shape;147;p24"/>
          <p:cNvSpPr txBox="1"/>
          <p:nvPr/>
        </p:nvSpPr>
        <p:spPr>
          <a:xfrm>
            <a:off x="4832422" y="3900834"/>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#FAD2CF</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r250 g210 b207</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m15 y9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705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48" name="Google Shape;148;p24"/>
          <p:cNvSpPr/>
          <p:nvPr/>
        </p:nvSpPr>
        <p:spPr>
          <a:xfrm>
            <a:off x="4929841" y="4396855"/>
            <a:ext cx="1148100" cy="125100"/>
          </a:xfrm>
          <a:prstGeom prst="rect">
            <a:avLst/>
          </a:prstGeom>
          <a:solidFill>
            <a:srgbClr val="FCE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49" name="Google Shape;149;p24"/>
          <p:cNvSpPr txBox="1"/>
          <p:nvPr/>
        </p:nvSpPr>
        <p:spPr>
          <a:xfrm>
            <a:off x="4832422" y="4489805"/>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#FCE8E6</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r252 g232 b230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m9 y3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9021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50" name="Google Shape;150;p24"/>
          <p:cNvSpPr/>
          <p:nvPr/>
        </p:nvSpPr>
        <p:spPr>
          <a:xfrm>
            <a:off x="6356770" y="1964761"/>
            <a:ext cx="1148100" cy="125100"/>
          </a:xfrm>
          <a:prstGeom prst="rect">
            <a:avLst/>
          </a:prstGeom>
          <a:solidFill>
            <a:srgbClr val="F2990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51" name="Google Shape;151;p24"/>
          <p:cNvSpPr/>
          <p:nvPr/>
        </p:nvSpPr>
        <p:spPr>
          <a:xfrm>
            <a:off x="6356770" y="1391084"/>
            <a:ext cx="1148100" cy="125100"/>
          </a:xfrm>
          <a:prstGeom prst="rect">
            <a:avLst/>
          </a:prstGeom>
          <a:solidFill>
            <a:srgbClr val="EA8600">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52" name="Google Shape;152;p24"/>
          <p:cNvSpPr/>
          <p:nvPr/>
        </p:nvSpPr>
        <p:spPr>
          <a:xfrm>
            <a:off x="6358884" y="806845"/>
            <a:ext cx="1148100" cy="125100"/>
          </a:xfrm>
          <a:prstGeom prst="rect">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53" name="Google Shape;153;p24"/>
          <p:cNvSpPr txBox="1"/>
          <p:nvPr/>
        </p:nvSpPr>
        <p:spPr>
          <a:xfrm>
            <a:off x="6259351" y="880055"/>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#E37400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r227 g116 b0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m65 y100 k10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145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54" name="Google Shape;154;p24"/>
          <p:cNvSpPr txBox="1"/>
          <p:nvPr/>
        </p:nvSpPr>
        <p:spPr>
          <a:xfrm>
            <a:off x="6259351" y="1457272"/>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#EA8600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r234 g134 b0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m60 y100 k5</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144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55" name="Google Shape;155;p24"/>
          <p:cNvSpPr txBox="1"/>
          <p:nvPr/>
        </p:nvSpPr>
        <p:spPr>
          <a:xfrm>
            <a:off x="6265236" y="2039753"/>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#F29900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r242 g153 b0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m50 y100 k5</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2012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56" name="Google Shape;156;p24"/>
          <p:cNvSpPr/>
          <p:nvPr/>
        </p:nvSpPr>
        <p:spPr>
          <a:xfrm>
            <a:off x="6356770" y="3819654"/>
            <a:ext cx="1148100" cy="125100"/>
          </a:xfrm>
          <a:prstGeom prst="rect">
            <a:avLst/>
          </a:prstGeom>
          <a:solidFill>
            <a:srgbClr val="FEEF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57" name="Google Shape;157;p24"/>
          <p:cNvSpPr/>
          <p:nvPr/>
        </p:nvSpPr>
        <p:spPr>
          <a:xfrm>
            <a:off x="6356770" y="3180937"/>
            <a:ext cx="1148100" cy="125100"/>
          </a:xfrm>
          <a:prstGeom prst="rect">
            <a:avLst/>
          </a:prstGeom>
          <a:solidFill>
            <a:srgbClr val="FBBC04">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58" name="Google Shape;158;p24"/>
          <p:cNvSpPr/>
          <p:nvPr/>
        </p:nvSpPr>
        <p:spPr>
          <a:xfrm>
            <a:off x="6358884" y="2538153"/>
            <a:ext cx="1148100" cy="125100"/>
          </a:xfrm>
          <a:prstGeom prst="rect">
            <a:avLst/>
          </a:prstGeom>
          <a:solidFill>
            <a:srgbClr val="F9A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59" name="Google Shape;159;p24"/>
          <p:cNvSpPr txBox="1"/>
          <p:nvPr/>
        </p:nvSpPr>
        <p:spPr>
          <a:xfrm>
            <a:off x="6259351" y="2605781"/>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#F9AB00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r249 g171 b0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m45 y100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130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60" name="Google Shape;160;p24"/>
          <p:cNvSpPr txBox="1"/>
          <p:nvPr/>
        </p:nvSpPr>
        <p:spPr>
          <a:xfrm>
            <a:off x="6259351" y="3247123"/>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#FBBC04</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r251 g188 b4</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m37 y100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7549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61" name="Google Shape;161;p24"/>
          <p:cNvSpPr txBox="1"/>
          <p:nvPr/>
        </p:nvSpPr>
        <p:spPr>
          <a:xfrm>
            <a:off x="6259351" y="3900834"/>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#FEEFC3</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r254 g239 b195</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m5 y22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9141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62" name="Google Shape;162;p24"/>
          <p:cNvSpPr/>
          <p:nvPr/>
        </p:nvSpPr>
        <p:spPr>
          <a:xfrm>
            <a:off x="6356770" y="4396855"/>
            <a:ext cx="1148100" cy="125100"/>
          </a:xfrm>
          <a:prstGeom prst="rect">
            <a:avLst/>
          </a:prstGeom>
          <a:solidFill>
            <a:srgbClr val="FEF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63" name="Google Shape;163;p24"/>
          <p:cNvSpPr txBox="1"/>
          <p:nvPr/>
        </p:nvSpPr>
        <p:spPr>
          <a:xfrm>
            <a:off x="6259351" y="4489805"/>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#FEF7E0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r254 g247 b224</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c0 m2 y10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9064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64" name="Google Shape;164;p24"/>
          <p:cNvSpPr/>
          <p:nvPr/>
        </p:nvSpPr>
        <p:spPr>
          <a:xfrm>
            <a:off x="7771593" y="1964761"/>
            <a:ext cx="1148100" cy="125100"/>
          </a:xfrm>
          <a:prstGeom prst="rect">
            <a:avLst/>
          </a:prstGeom>
          <a:solidFill>
            <a:srgbClr val="188038"/>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65" name="Google Shape;165;p24"/>
          <p:cNvSpPr/>
          <p:nvPr/>
        </p:nvSpPr>
        <p:spPr>
          <a:xfrm>
            <a:off x="7771593" y="1391084"/>
            <a:ext cx="1148100" cy="125100"/>
          </a:xfrm>
          <a:prstGeom prst="rect">
            <a:avLst/>
          </a:prstGeom>
          <a:solidFill>
            <a:srgbClr val="137333">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66" name="Google Shape;166;p24"/>
          <p:cNvSpPr/>
          <p:nvPr/>
        </p:nvSpPr>
        <p:spPr>
          <a:xfrm>
            <a:off x="7773707" y="806845"/>
            <a:ext cx="1148100" cy="125100"/>
          </a:xfrm>
          <a:prstGeom prst="rect">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67" name="Google Shape;167;p24"/>
          <p:cNvSpPr txBox="1"/>
          <p:nvPr/>
        </p:nvSpPr>
        <p:spPr>
          <a:xfrm>
            <a:off x="7674174" y="880055"/>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#0D652D</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r13 g101 b45</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c98 m0 y98 k30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349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68" name="Google Shape;168;p24"/>
          <p:cNvSpPr txBox="1"/>
          <p:nvPr/>
        </p:nvSpPr>
        <p:spPr>
          <a:xfrm>
            <a:off x="7674174" y="1457272"/>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#137333</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r19 g115 b51</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c98 m0 y98 k20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348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69" name="Google Shape;169;p24"/>
          <p:cNvSpPr txBox="1"/>
          <p:nvPr/>
        </p:nvSpPr>
        <p:spPr>
          <a:xfrm>
            <a:off x="7680059" y="2039753"/>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#188038</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r24 g128 b56</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c98 m0 y98 k10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347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70" name="Google Shape;170;p24"/>
          <p:cNvSpPr/>
          <p:nvPr/>
        </p:nvSpPr>
        <p:spPr>
          <a:xfrm>
            <a:off x="7771593" y="3819654"/>
            <a:ext cx="1148100" cy="125100"/>
          </a:xfrm>
          <a:prstGeom prst="rect">
            <a:avLst/>
          </a:prstGeom>
          <a:solidFill>
            <a:srgbClr val="CEEA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71" name="Google Shape;171;p24"/>
          <p:cNvSpPr/>
          <p:nvPr/>
        </p:nvSpPr>
        <p:spPr>
          <a:xfrm>
            <a:off x="7771593" y="3180937"/>
            <a:ext cx="1148100" cy="125100"/>
          </a:xfrm>
          <a:prstGeom prst="rect">
            <a:avLst/>
          </a:prstGeom>
          <a:solidFill>
            <a:srgbClr val="34A853">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72" name="Google Shape;172;p24"/>
          <p:cNvSpPr/>
          <p:nvPr/>
        </p:nvSpPr>
        <p:spPr>
          <a:xfrm>
            <a:off x="7773707" y="2538153"/>
            <a:ext cx="1148100" cy="125100"/>
          </a:xfrm>
          <a:prstGeom prst="rect">
            <a:avLst/>
          </a:prstGeom>
          <a:solidFill>
            <a:srgbClr val="1E8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73" name="Google Shape;173;p24"/>
          <p:cNvSpPr txBox="1"/>
          <p:nvPr/>
        </p:nvSpPr>
        <p:spPr>
          <a:xfrm>
            <a:off x="7674174" y="2605781"/>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#1E8E3E</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r30 g142 b62</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c98 m0 y98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7482 Coated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74" name="Google Shape;174;p24"/>
          <p:cNvSpPr txBox="1"/>
          <p:nvPr/>
        </p:nvSpPr>
        <p:spPr>
          <a:xfrm>
            <a:off x="7674174" y="3247123"/>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#34A853</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r52 g168 b83</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c85 m0 y92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2257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75" name="Google Shape;175;p24"/>
          <p:cNvSpPr txBox="1"/>
          <p:nvPr/>
        </p:nvSpPr>
        <p:spPr>
          <a:xfrm>
            <a:off x="7674174" y="3900834"/>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#CEEAD6</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r206 g234 b214</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c14 m0 y18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9560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sp>
        <p:nvSpPr>
          <p:cNvPr id="176" name="Google Shape;176;p24"/>
          <p:cNvSpPr/>
          <p:nvPr/>
        </p:nvSpPr>
        <p:spPr>
          <a:xfrm>
            <a:off x="7771593" y="4396855"/>
            <a:ext cx="1148100" cy="125100"/>
          </a:xfrm>
          <a:prstGeom prst="rect">
            <a:avLst/>
          </a:prstGeom>
          <a:solidFill>
            <a:srgbClr val="E6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77" name="Google Shape;177;p24"/>
          <p:cNvSpPr txBox="1"/>
          <p:nvPr/>
        </p:nvSpPr>
        <p:spPr>
          <a:xfrm>
            <a:off x="7674174" y="4489805"/>
            <a:ext cx="969000" cy="4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500">
                <a:solidFill>
                  <a:srgbClr val="747474"/>
                </a:solidFill>
                <a:latin typeface="Roboto"/>
                <a:ea typeface="Roboto"/>
                <a:cs typeface="Roboto"/>
                <a:sym typeface="Roboto"/>
              </a:rPr>
              <a:t>Hex #E6F4EA</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r230 g244 b234</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c10 m0 y12 k0</a:t>
            </a:r>
            <a:br>
              <a:rPr lang="en" sz="500">
                <a:solidFill>
                  <a:srgbClr val="747474"/>
                </a:solidFill>
                <a:latin typeface="Roboto"/>
                <a:ea typeface="Roboto"/>
                <a:cs typeface="Roboto"/>
                <a:sym typeface="Roboto"/>
              </a:rPr>
            </a:br>
            <a:r>
              <a:rPr lang="en" sz="500">
                <a:solidFill>
                  <a:srgbClr val="747474"/>
                </a:solidFill>
                <a:latin typeface="Roboto"/>
                <a:ea typeface="Roboto"/>
                <a:cs typeface="Roboto"/>
                <a:sym typeface="Roboto"/>
              </a:rPr>
              <a:t>PMS 9525 Coated</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0"/>
              </a:spcAft>
              <a:buClr>
                <a:srgbClr val="000000"/>
              </a:buClr>
              <a:buSzPts val="1100"/>
              <a:buFont typeface="Arial"/>
              <a:buNone/>
            </a:pPr>
            <a:r>
              <a:t/>
            </a:r>
            <a:endParaRPr sz="5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900"/>
              <a:buFont typeface="Arial"/>
              <a:buNone/>
            </a:pPr>
            <a:r>
              <a:t/>
            </a:r>
            <a:endParaRPr sz="500">
              <a:solidFill>
                <a:srgbClr val="747474"/>
              </a:solidFill>
              <a:latin typeface="Roboto"/>
              <a:ea typeface="Roboto"/>
              <a:cs typeface="Roboto"/>
              <a:sym typeface="Roboto"/>
            </a:endParaRPr>
          </a:p>
        </p:txBody>
      </p:sp>
      <p:cxnSp>
        <p:nvCxnSpPr>
          <p:cNvPr id="178" name="Google Shape;178;p24"/>
          <p:cNvCxnSpPr/>
          <p:nvPr/>
        </p:nvCxnSpPr>
        <p:spPr>
          <a:xfrm rot="10800000">
            <a:off x="2580400" y="3116800"/>
            <a:ext cx="6339300" cy="0"/>
          </a:xfrm>
          <a:prstGeom prst="straightConnector1">
            <a:avLst/>
          </a:prstGeom>
          <a:noFill/>
          <a:ln cap="flat" cmpd="sng" w="9525">
            <a:solidFill>
              <a:schemeClr val="dk2"/>
            </a:solidFill>
            <a:prstDash val="dot"/>
            <a:round/>
            <a:headEnd len="med" w="med" type="none"/>
            <a:tailEnd len="med" w="med" type="none"/>
          </a:ln>
        </p:spPr>
      </p:cxnSp>
      <p:cxnSp>
        <p:nvCxnSpPr>
          <p:cNvPr id="179" name="Google Shape;179;p24"/>
          <p:cNvCxnSpPr/>
          <p:nvPr/>
        </p:nvCxnSpPr>
        <p:spPr>
          <a:xfrm rot="10800000">
            <a:off x="2580400" y="3742600"/>
            <a:ext cx="6339300" cy="0"/>
          </a:xfrm>
          <a:prstGeom prst="straightConnector1">
            <a:avLst/>
          </a:prstGeom>
          <a:noFill/>
          <a:ln cap="flat" cmpd="sng" w="9525">
            <a:solidFill>
              <a:schemeClr val="dk2"/>
            </a:solidFill>
            <a:prstDash val="dot"/>
            <a:round/>
            <a:headEnd len="med" w="med" type="none"/>
            <a:tailEnd len="med" w="med" type="none"/>
          </a:ln>
        </p:spPr>
      </p:cxnSp>
      <p:sp>
        <p:nvSpPr>
          <p:cNvPr id="180" name="Google Shape;180;p24"/>
          <p:cNvSpPr txBox="1"/>
          <p:nvPr/>
        </p:nvSpPr>
        <p:spPr>
          <a:xfrm>
            <a:off x="2495298" y="3083575"/>
            <a:ext cx="923100" cy="40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sz="700">
                <a:solidFill>
                  <a:srgbClr val="747474"/>
                </a:solidFill>
                <a:latin typeface="Google Sans"/>
                <a:ea typeface="Google Sans"/>
                <a:cs typeface="Google Sans"/>
                <a:sym typeface="Google Sans"/>
              </a:rPr>
              <a:t>Core Colors</a:t>
            </a:r>
            <a:br>
              <a:rPr lang="en" sz="700">
                <a:solidFill>
                  <a:srgbClr val="747474"/>
                </a:solidFill>
                <a:latin typeface="Google Sans"/>
                <a:ea typeface="Google Sans"/>
                <a:cs typeface="Google Sans"/>
                <a:sym typeface="Google Sans"/>
              </a:rPr>
            </a:br>
            <a:r>
              <a:rPr lang="en" sz="700">
                <a:solidFill>
                  <a:srgbClr val="747474"/>
                </a:solidFill>
                <a:latin typeface="Google Sans"/>
                <a:ea typeface="Google Sans"/>
                <a:cs typeface="Google Sans"/>
                <a:sym typeface="Google Sans"/>
              </a:rPr>
              <a:t>(logo)</a:t>
            </a:r>
            <a:endParaRPr sz="700">
              <a:solidFill>
                <a:srgbClr val="747474"/>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5"/>
          <p:cNvSpPr/>
          <p:nvPr/>
        </p:nvSpPr>
        <p:spPr>
          <a:xfrm>
            <a:off x="2847525" y="1641197"/>
            <a:ext cx="2890500" cy="116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2847525" y="2933448"/>
            <a:ext cx="2890500" cy="1164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txBox="1"/>
          <p:nvPr>
            <p:ph idx="4294967295" type="ctrTitle"/>
          </p:nvPr>
        </p:nvSpPr>
        <p:spPr>
          <a:xfrm>
            <a:off x="247600" y="783325"/>
            <a:ext cx="7844700" cy="41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latin typeface="Google Sans"/>
                <a:ea typeface="Google Sans"/>
                <a:cs typeface="Google Sans"/>
                <a:sym typeface="Google Sans"/>
              </a:rPr>
              <a:t>Logo</a:t>
            </a:r>
            <a:endParaRPr b="1" sz="1200">
              <a:solidFill>
                <a:srgbClr val="000000"/>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1200">
              <a:solidFill>
                <a:srgbClr val="000000"/>
              </a:solidFill>
              <a:latin typeface="Google Sans"/>
              <a:ea typeface="Google Sans"/>
              <a:cs typeface="Google Sans"/>
              <a:sym typeface="Google Sans"/>
            </a:endParaRPr>
          </a:p>
        </p:txBody>
      </p:sp>
      <p:sp>
        <p:nvSpPr>
          <p:cNvPr id="188" name="Google Shape;188;p25"/>
          <p:cNvSpPr txBox="1"/>
          <p:nvPr/>
        </p:nvSpPr>
        <p:spPr>
          <a:xfrm>
            <a:off x="247600" y="1320550"/>
            <a:ext cx="2120400" cy="288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Use the logo in these formats only.</a:t>
            </a:r>
            <a:endParaRPr sz="800">
              <a:solidFill>
                <a:srgbClr val="747474"/>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While the horizontal logo is preferred, the stacked logo can be used as an alternative when space is a limiting factor. </a:t>
            </a:r>
            <a:endParaRPr sz="800">
              <a:solidFill>
                <a:srgbClr val="747474"/>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The full color logo lockup should only be used on either white and grey backgrounds. </a:t>
            </a:r>
            <a:endParaRPr sz="800">
              <a:solidFill>
                <a:srgbClr val="747474"/>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The white version should only be used on top of a background color from the Google Developers primary color palette or on photographs that are not too busy.</a:t>
            </a:r>
            <a:endParaRPr sz="800">
              <a:solidFill>
                <a:srgbClr val="747474"/>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t/>
            </a:r>
            <a:endParaRPr sz="8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rgbClr val="000000"/>
              </a:buClr>
              <a:buSzPts val="1100"/>
              <a:buFont typeface="Arial"/>
              <a:buNone/>
            </a:pPr>
            <a:r>
              <a:t/>
            </a:r>
            <a:endParaRPr sz="800">
              <a:solidFill>
                <a:srgbClr val="747474"/>
              </a:solidFill>
              <a:latin typeface="Roboto"/>
              <a:ea typeface="Roboto"/>
              <a:cs typeface="Roboto"/>
              <a:sym typeface="Roboto"/>
            </a:endParaRPr>
          </a:p>
        </p:txBody>
      </p:sp>
      <p:sp>
        <p:nvSpPr>
          <p:cNvPr id="189" name="Google Shape;189;p25"/>
          <p:cNvSpPr txBox="1"/>
          <p:nvPr/>
        </p:nvSpPr>
        <p:spPr>
          <a:xfrm>
            <a:off x="2775500" y="1289550"/>
            <a:ext cx="18537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47474"/>
                </a:solidFill>
                <a:latin typeface="Google Sans"/>
                <a:ea typeface="Google Sans"/>
                <a:cs typeface="Google Sans"/>
                <a:sym typeface="Google Sans"/>
              </a:rPr>
              <a:t>Horizontal (preferred)</a:t>
            </a:r>
            <a:endParaRPr sz="1000">
              <a:solidFill>
                <a:srgbClr val="74747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747474"/>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747474"/>
              </a:solidFill>
              <a:latin typeface="Google Sans"/>
              <a:ea typeface="Google Sans"/>
              <a:cs typeface="Google Sans"/>
              <a:sym typeface="Google Sans"/>
            </a:endParaRPr>
          </a:p>
        </p:txBody>
      </p:sp>
      <p:pic>
        <p:nvPicPr>
          <p:cNvPr id="190" name="Google Shape;190;p25"/>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191" name="Google Shape;191;p25"/>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192" name="Google Shape;192;p25"/>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193" name="Google Shape;193;p25"/>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4285F4"/>
                </a:solidFill>
                <a:latin typeface="Roboto"/>
                <a:ea typeface="Roboto"/>
                <a:cs typeface="Roboto"/>
                <a:sym typeface="Roboto"/>
                <a:hlinkClick r:id="rId4"/>
              </a:rPr>
              <a:t>Download logo files</a:t>
            </a:r>
            <a:endParaRPr u="sng"/>
          </a:p>
        </p:txBody>
      </p:sp>
      <p:pic>
        <p:nvPicPr>
          <p:cNvPr id="194" name="Google Shape;194;p25"/>
          <p:cNvPicPr preferRelativeResize="0"/>
          <p:nvPr/>
        </p:nvPicPr>
        <p:blipFill>
          <a:blip r:embed="rId5">
            <a:alphaModFix/>
          </a:blip>
          <a:stretch>
            <a:fillRect/>
          </a:stretch>
        </p:blipFill>
        <p:spPr>
          <a:xfrm>
            <a:off x="3183689" y="2119976"/>
            <a:ext cx="2218256" cy="203198"/>
          </a:xfrm>
          <a:prstGeom prst="rect">
            <a:avLst/>
          </a:prstGeom>
          <a:noFill/>
          <a:ln>
            <a:noFill/>
          </a:ln>
        </p:spPr>
      </p:pic>
      <p:pic>
        <p:nvPicPr>
          <p:cNvPr id="195" name="Google Shape;195;p25"/>
          <p:cNvPicPr preferRelativeResize="0"/>
          <p:nvPr/>
        </p:nvPicPr>
        <p:blipFill>
          <a:blip r:embed="rId6">
            <a:alphaModFix/>
          </a:blip>
          <a:stretch>
            <a:fillRect/>
          </a:stretch>
        </p:blipFill>
        <p:spPr>
          <a:xfrm>
            <a:off x="3183730" y="3414304"/>
            <a:ext cx="2218175" cy="203198"/>
          </a:xfrm>
          <a:prstGeom prst="rect">
            <a:avLst/>
          </a:prstGeom>
          <a:noFill/>
          <a:ln>
            <a:noFill/>
          </a:ln>
        </p:spPr>
      </p:pic>
      <p:sp>
        <p:nvSpPr>
          <p:cNvPr id="196" name="Google Shape;196;p25"/>
          <p:cNvSpPr/>
          <p:nvPr/>
        </p:nvSpPr>
        <p:spPr>
          <a:xfrm>
            <a:off x="5863257" y="2933456"/>
            <a:ext cx="2890500" cy="1164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txBox="1"/>
          <p:nvPr/>
        </p:nvSpPr>
        <p:spPr>
          <a:xfrm>
            <a:off x="5791235" y="1289548"/>
            <a:ext cx="11628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47474"/>
                </a:solidFill>
                <a:latin typeface="Google Sans"/>
                <a:ea typeface="Google Sans"/>
                <a:cs typeface="Google Sans"/>
                <a:sym typeface="Google Sans"/>
              </a:rPr>
              <a:t>Stacked</a:t>
            </a:r>
            <a:endParaRPr sz="1000">
              <a:solidFill>
                <a:srgbClr val="747474"/>
              </a:solidFill>
              <a:latin typeface="Google Sans"/>
              <a:ea typeface="Google Sans"/>
              <a:cs typeface="Google Sans"/>
              <a:sym typeface="Google Sans"/>
            </a:endParaRPr>
          </a:p>
        </p:txBody>
      </p:sp>
      <p:sp>
        <p:nvSpPr>
          <p:cNvPr id="198" name="Google Shape;198;p25"/>
          <p:cNvSpPr/>
          <p:nvPr/>
        </p:nvSpPr>
        <p:spPr>
          <a:xfrm>
            <a:off x="5863257" y="1639116"/>
            <a:ext cx="2890500" cy="116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7">
            <a:alphaModFix/>
          </a:blip>
          <a:stretch>
            <a:fillRect/>
          </a:stretch>
        </p:blipFill>
        <p:spPr>
          <a:xfrm>
            <a:off x="6317755" y="1862207"/>
            <a:ext cx="1981599" cy="745870"/>
          </a:xfrm>
          <a:prstGeom prst="rect">
            <a:avLst/>
          </a:prstGeom>
          <a:noFill/>
          <a:ln>
            <a:noFill/>
          </a:ln>
        </p:spPr>
      </p:pic>
      <p:pic>
        <p:nvPicPr>
          <p:cNvPr id="200" name="Google Shape;200;p25"/>
          <p:cNvPicPr preferRelativeResize="0"/>
          <p:nvPr/>
        </p:nvPicPr>
        <p:blipFill>
          <a:blip r:embed="rId8">
            <a:alphaModFix/>
          </a:blip>
          <a:stretch>
            <a:fillRect/>
          </a:stretch>
        </p:blipFill>
        <p:spPr>
          <a:xfrm>
            <a:off x="6318592" y="3142982"/>
            <a:ext cx="1981650" cy="7458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6"/>
          <p:cNvPicPr preferRelativeResize="0"/>
          <p:nvPr/>
        </p:nvPicPr>
        <p:blipFill rotWithShape="1">
          <a:blip r:embed="rId3">
            <a:alphaModFix/>
          </a:blip>
          <a:srcRect b="40807" l="0" r="82818" t="8278"/>
          <a:stretch/>
        </p:blipFill>
        <p:spPr>
          <a:xfrm>
            <a:off x="6751325" y="1752750"/>
            <a:ext cx="2259325" cy="3210651"/>
          </a:xfrm>
          <a:prstGeom prst="rect">
            <a:avLst/>
          </a:prstGeom>
          <a:noFill/>
          <a:ln>
            <a:noFill/>
          </a:ln>
        </p:spPr>
      </p:pic>
      <p:sp>
        <p:nvSpPr>
          <p:cNvPr id="206" name="Google Shape;206;p26"/>
          <p:cNvSpPr txBox="1"/>
          <p:nvPr>
            <p:ph idx="4294967295" type="ctrTitle"/>
          </p:nvPr>
        </p:nvSpPr>
        <p:spPr>
          <a:xfrm>
            <a:off x="247600" y="783325"/>
            <a:ext cx="7844700" cy="41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latin typeface="Google Sans"/>
                <a:ea typeface="Google Sans"/>
                <a:cs typeface="Google Sans"/>
                <a:sym typeface="Google Sans"/>
              </a:rPr>
              <a:t>Partnership and sponsor l</a:t>
            </a:r>
            <a:r>
              <a:rPr b="1" lang="en" sz="1200">
                <a:solidFill>
                  <a:srgbClr val="000000"/>
                </a:solidFill>
                <a:latin typeface="Google Sans"/>
                <a:ea typeface="Google Sans"/>
                <a:cs typeface="Google Sans"/>
                <a:sym typeface="Google Sans"/>
              </a:rPr>
              <a:t>ogos</a:t>
            </a:r>
            <a:endParaRPr b="1" sz="1200">
              <a:solidFill>
                <a:srgbClr val="000000"/>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1200">
              <a:solidFill>
                <a:srgbClr val="000000"/>
              </a:solidFill>
              <a:latin typeface="Google Sans"/>
              <a:ea typeface="Google Sans"/>
              <a:cs typeface="Google Sans"/>
              <a:sym typeface="Google Sans"/>
            </a:endParaRPr>
          </a:p>
        </p:txBody>
      </p:sp>
      <p:sp>
        <p:nvSpPr>
          <p:cNvPr id="207" name="Google Shape;207;p26"/>
          <p:cNvSpPr txBox="1"/>
          <p:nvPr/>
        </p:nvSpPr>
        <p:spPr>
          <a:xfrm>
            <a:off x="247600" y="1098250"/>
            <a:ext cx="4324500" cy="12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747474"/>
                </a:solidFill>
                <a:latin typeface="Roboto"/>
                <a:ea typeface="Roboto"/>
                <a:cs typeface="Roboto"/>
                <a:sym typeface="Roboto"/>
              </a:rPr>
              <a:t>Always place </a:t>
            </a:r>
            <a:r>
              <a:rPr lang="en" sz="800">
                <a:solidFill>
                  <a:srgbClr val="747474"/>
                </a:solidFill>
                <a:latin typeface="Roboto"/>
                <a:ea typeface="Roboto"/>
                <a:cs typeface="Roboto"/>
                <a:sym typeface="Roboto"/>
              </a:rPr>
              <a:t>partner</a:t>
            </a:r>
            <a:r>
              <a:rPr lang="en" sz="800">
                <a:solidFill>
                  <a:srgbClr val="747474"/>
                </a:solidFill>
                <a:latin typeface="Roboto"/>
                <a:ea typeface="Roboto"/>
                <a:cs typeface="Roboto"/>
                <a:sym typeface="Roboto"/>
              </a:rPr>
              <a:t> logos a good distance (generally </a:t>
            </a:r>
            <a:r>
              <a:rPr lang="en" sz="800">
                <a:solidFill>
                  <a:srgbClr val="747474"/>
                </a:solidFill>
                <a:latin typeface="Roboto"/>
                <a:ea typeface="Roboto"/>
                <a:cs typeface="Roboto"/>
                <a:sym typeface="Roboto"/>
              </a:rPr>
              <a:t>underneath</a:t>
            </a:r>
            <a:r>
              <a:rPr lang="en" sz="800">
                <a:solidFill>
                  <a:srgbClr val="747474"/>
                </a:solidFill>
                <a:latin typeface="Roboto"/>
                <a:ea typeface="Roboto"/>
                <a:cs typeface="Roboto"/>
                <a:sym typeface="Roboto"/>
              </a:rPr>
              <a:t>) from the Developer Student Clubs logo.  They cannot appear to be the same program or product. </a:t>
            </a:r>
            <a:endParaRPr sz="800">
              <a:solidFill>
                <a:srgbClr val="747474"/>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800">
                <a:solidFill>
                  <a:srgbClr val="747474"/>
                </a:solidFill>
                <a:latin typeface="Roboto"/>
                <a:ea typeface="Roboto"/>
                <a:cs typeface="Roboto"/>
                <a:sym typeface="Roboto"/>
              </a:rPr>
              <a:t>For best results, use the assets in this deck and simply replace the Google Developers logo with the appropriate </a:t>
            </a:r>
            <a:r>
              <a:rPr lang="en" sz="800">
                <a:solidFill>
                  <a:srgbClr val="747474"/>
                </a:solidFill>
                <a:latin typeface="Roboto"/>
                <a:ea typeface="Roboto"/>
                <a:cs typeface="Roboto"/>
                <a:sym typeface="Roboto"/>
              </a:rPr>
              <a:t>partner</a:t>
            </a:r>
            <a:r>
              <a:rPr lang="en" sz="800">
                <a:solidFill>
                  <a:srgbClr val="747474"/>
                </a:solidFill>
                <a:latin typeface="Roboto"/>
                <a:ea typeface="Roboto"/>
                <a:cs typeface="Roboto"/>
                <a:sym typeface="Roboto"/>
              </a:rPr>
              <a:t> logo.</a:t>
            </a:r>
            <a:endParaRPr sz="800">
              <a:solidFill>
                <a:srgbClr val="747474"/>
              </a:solidFill>
              <a:latin typeface="Roboto"/>
              <a:ea typeface="Roboto"/>
              <a:cs typeface="Roboto"/>
              <a:sym typeface="Roboto"/>
            </a:endParaRPr>
          </a:p>
          <a:p>
            <a:pPr indent="0" lvl="0" marL="0" rtl="0" algn="l">
              <a:lnSpc>
                <a:spcPct val="115000"/>
              </a:lnSpc>
              <a:spcBef>
                <a:spcPts val="1000"/>
              </a:spcBef>
              <a:spcAft>
                <a:spcPts val="1000"/>
              </a:spcAft>
              <a:buClr>
                <a:schemeClr val="dk1"/>
              </a:buClr>
              <a:buSzPts val="1100"/>
              <a:buFont typeface="Arial"/>
              <a:buNone/>
            </a:pPr>
            <a:r>
              <a:rPr lang="en" sz="800">
                <a:solidFill>
                  <a:srgbClr val="747474"/>
                </a:solidFill>
                <a:latin typeface="Roboto"/>
                <a:ea typeface="Roboto"/>
                <a:cs typeface="Roboto"/>
                <a:sym typeface="Roboto"/>
              </a:rPr>
              <a:t> Avoid using more than one partner logo on an asset. If more than one partner is required, it’s probably best to use the Google Developers logo. </a:t>
            </a:r>
            <a:endParaRPr sz="800">
              <a:solidFill>
                <a:srgbClr val="747474"/>
              </a:solidFill>
              <a:latin typeface="Roboto"/>
              <a:ea typeface="Roboto"/>
              <a:cs typeface="Roboto"/>
              <a:sym typeface="Roboto"/>
            </a:endParaRPr>
          </a:p>
        </p:txBody>
      </p:sp>
      <p:pic>
        <p:nvPicPr>
          <p:cNvPr id="208" name="Google Shape;208;p26"/>
          <p:cNvPicPr preferRelativeResize="0"/>
          <p:nvPr/>
        </p:nvPicPr>
        <p:blipFill>
          <a:blip r:embed="rId4">
            <a:alphaModFix/>
          </a:blip>
          <a:stretch>
            <a:fillRect/>
          </a:stretch>
        </p:blipFill>
        <p:spPr>
          <a:xfrm>
            <a:off x="7509163" y="182584"/>
            <a:ext cx="1244699" cy="168658"/>
          </a:xfrm>
          <a:prstGeom prst="rect">
            <a:avLst/>
          </a:prstGeom>
          <a:noFill/>
          <a:ln>
            <a:noFill/>
          </a:ln>
        </p:spPr>
      </p:pic>
      <p:sp>
        <p:nvSpPr>
          <p:cNvPr id="209" name="Google Shape;209;p26"/>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210" name="Google Shape;210;p26"/>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grpSp>
        <p:nvGrpSpPr>
          <p:cNvPr id="211" name="Google Shape;211;p26"/>
          <p:cNvGrpSpPr/>
          <p:nvPr/>
        </p:nvGrpSpPr>
        <p:grpSpPr>
          <a:xfrm>
            <a:off x="328964" y="2523314"/>
            <a:ext cx="3911088" cy="2199982"/>
            <a:chOff x="614714" y="2218514"/>
            <a:chExt cx="3911088" cy="2199982"/>
          </a:xfrm>
        </p:grpSpPr>
        <p:pic>
          <p:nvPicPr>
            <p:cNvPr id="212" name="Google Shape;212;p26"/>
            <p:cNvPicPr preferRelativeResize="0"/>
            <p:nvPr/>
          </p:nvPicPr>
          <p:blipFill>
            <a:blip r:embed="rId5">
              <a:alphaModFix/>
            </a:blip>
            <a:stretch>
              <a:fillRect/>
            </a:stretch>
          </p:blipFill>
          <p:spPr>
            <a:xfrm>
              <a:off x="614714" y="2218514"/>
              <a:ext cx="3911088" cy="2199982"/>
            </a:xfrm>
            <a:prstGeom prst="rect">
              <a:avLst/>
            </a:prstGeom>
            <a:noFill/>
            <a:ln>
              <a:noFill/>
            </a:ln>
            <a:effectLst>
              <a:outerShdw blurRad="157163" rotWithShape="0" algn="bl" dir="5400000" dist="19050">
                <a:srgbClr val="000000">
                  <a:alpha val="17000"/>
                </a:srgbClr>
              </a:outerShdw>
            </a:effectLst>
          </p:spPr>
        </p:pic>
        <p:sp>
          <p:nvSpPr>
            <p:cNvPr id="213" name="Google Shape;213;p26"/>
            <p:cNvSpPr/>
            <p:nvPr/>
          </p:nvSpPr>
          <p:spPr>
            <a:xfrm>
              <a:off x="942975" y="3752850"/>
              <a:ext cx="1085700" cy="25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6"/>
            <p:cNvPicPr preferRelativeResize="0"/>
            <p:nvPr/>
          </p:nvPicPr>
          <p:blipFill>
            <a:blip r:embed="rId6">
              <a:alphaModFix/>
            </a:blip>
            <a:stretch>
              <a:fillRect/>
            </a:stretch>
          </p:blipFill>
          <p:spPr>
            <a:xfrm>
              <a:off x="1009650" y="3820863"/>
              <a:ext cx="938224" cy="127075"/>
            </a:xfrm>
            <a:prstGeom prst="rect">
              <a:avLst/>
            </a:prstGeom>
            <a:noFill/>
            <a:ln>
              <a:noFill/>
            </a:ln>
          </p:spPr>
        </p:pic>
      </p:grpSp>
      <p:pic>
        <p:nvPicPr>
          <p:cNvPr id="215" name="Google Shape;215;p26"/>
          <p:cNvPicPr preferRelativeResize="0"/>
          <p:nvPr/>
        </p:nvPicPr>
        <p:blipFill>
          <a:blip r:embed="rId5">
            <a:alphaModFix/>
          </a:blip>
          <a:stretch>
            <a:fillRect/>
          </a:stretch>
        </p:blipFill>
        <p:spPr>
          <a:xfrm>
            <a:off x="1985801" y="2780489"/>
            <a:ext cx="3911088" cy="2199982"/>
          </a:xfrm>
          <a:prstGeom prst="rect">
            <a:avLst/>
          </a:prstGeom>
          <a:noFill/>
          <a:ln>
            <a:noFill/>
          </a:ln>
          <a:effectLst>
            <a:outerShdw blurRad="157163" rotWithShape="0" algn="bl" dir="5400000" dist="19050">
              <a:srgbClr val="000000">
                <a:alpha val="17000"/>
              </a:srgbClr>
            </a:outerShdw>
          </a:effectLst>
        </p:spPr>
      </p:pic>
      <p:sp>
        <p:nvSpPr>
          <p:cNvPr id="216" name="Google Shape;216;p26"/>
          <p:cNvSpPr/>
          <p:nvPr/>
        </p:nvSpPr>
        <p:spPr>
          <a:xfrm>
            <a:off x="8024086" y="4045983"/>
            <a:ext cx="358200" cy="358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26"/>
          <p:cNvPicPr preferRelativeResize="0"/>
          <p:nvPr/>
        </p:nvPicPr>
        <p:blipFill>
          <a:blip r:embed="rId7">
            <a:alphaModFix/>
          </a:blip>
          <a:stretch>
            <a:fillRect/>
          </a:stretch>
        </p:blipFill>
        <p:spPr>
          <a:xfrm>
            <a:off x="5216140" y="811900"/>
            <a:ext cx="1808700" cy="2634600"/>
          </a:xfrm>
          <a:prstGeom prst="roundRect">
            <a:avLst>
              <a:gd fmla="val 11255" name="adj"/>
            </a:avLst>
          </a:prstGeom>
          <a:noFill/>
          <a:ln>
            <a:noFill/>
          </a:ln>
          <a:effectLst>
            <a:outerShdw blurRad="128588" rotWithShape="0" algn="bl" dir="5400000" dist="19050">
              <a:srgbClr val="000000">
                <a:alpha val="22000"/>
              </a:srgbClr>
            </a:outerShdw>
          </a:effectLst>
        </p:spPr>
      </p:pic>
      <p:sp>
        <p:nvSpPr>
          <p:cNvPr id="218" name="Google Shape;218;p26"/>
          <p:cNvSpPr/>
          <p:nvPr/>
        </p:nvSpPr>
        <p:spPr>
          <a:xfrm>
            <a:off x="5448300" y="2676525"/>
            <a:ext cx="533400" cy="10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6"/>
          <p:cNvPicPr preferRelativeResize="0"/>
          <p:nvPr/>
        </p:nvPicPr>
        <p:blipFill>
          <a:blip r:embed="rId8">
            <a:alphaModFix/>
          </a:blip>
          <a:stretch>
            <a:fillRect/>
          </a:stretch>
        </p:blipFill>
        <p:spPr>
          <a:xfrm>
            <a:off x="5451242" y="2669831"/>
            <a:ext cx="412800" cy="115585"/>
          </a:xfrm>
          <a:prstGeom prst="rect">
            <a:avLst/>
          </a:prstGeom>
          <a:noFill/>
          <a:ln>
            <a:noFill/>
          </a:ln>
        </p:spPr>
      </p:pic>
      <p:sp>
        <p:nvSpPr>
          <p:cNvPr id="220" name="Google Shape;220;p26"/>
          <p:cNvSpPr/>
          <p:nvPr/>
        </p:nvSpPr>
        <p:spPr>
          <a:xfrm>
            <a:off x="5943600" y="876300"/>
            <a:ext cx="412800" cy="57300"/>
          </a:xfrm>
          <a:prstGeom prst="roundRect">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Google Shape;225;p27"/>
          <p:cNvPicPr preferRelativeResize="0"/>
          <p:nvPr/>
        </p:nvPicPr>
        <p:blipFill>
          <a:blip r:embed="rId3">
            <a:alphaModFix/>
          </a:blip>
          <a:stretch>
            <a:fillRect/>
          </a:stretch>
        </p:blipFill>
        <p:spPr>
          <a:xfrm>
            <a:off x="7509163" y="182584"/>
            <a:ext cx="1244699" cy="168658"/>
          </a:xfrm>
          <a:prstGeom prst="rect">
            <a:avLst/>
          </a:prstGeom>
          <a:noFill/>
          <a:ln>
            <a:noFill/>
          </a:ln>
        </p:spPr>
      </p:pic>
      <p:sp>
        <p:nvSpPr>
          <p:cNvPr id="226" name="Google Shape;226;p27"/>
          <p:cNvSpPr txBox="1"/>
          <p:nvPr/>
        </p:nvSpPr>
        <p:spPr>
          <a:xfrm>
            <a:off x="252232" y="87325"/>
            <a:ext cx="3748500" cy="6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222222"/>
                </a:solidFill>
                <a:latin typeface="Google Sans"/>
                <a:ea typeface="Google Sans"/>
                <a:cs typeface="Google Sans"/>
                <a:sym typeface="Google Sans"/>
              </a:rPr>
              <a:t>Developer Student Clubs - Brand guide and meetup kit</a:t>
            </a:r>
            <a:endParaRPr sz="1100">
              <a:solidFill>
                <a:srgbClr val="222222"/>
              </a:solidFill>
              <a:latin typeface="Google Sans"/>
              <a:ea typeface="Google Sans"/>
              <a:cs typeface="Google Sans"/>
              <a:sym typeface="Google Sans"/>
            </a:endParaRPr>
          </a:p>
        </p:txBody>
      </p:sp>
      <p:cxnSp>
        <p:nvCxnSpPr>
          <p:cNvPr id="227" name="Google Shape;227;p27"/>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228" name="Google Shape;228;p27"/>
          <p:cNvSpPr txBox="1"/>
          <p:nvPr/>
        </p:nvSpPr>
        <p:spPr>
          <a:xfrm>
            <a:off x="214325" y="694175"/>
            <a:ext cx="57072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Google Sans"/>
                <a:ea typeface="Google Sans"/>
                <a:cs typeface="Google Sans"/>
                <a:sym typeface="Google Sans"/>
              </a:rPr>
              <a:t>Logo lockups for local chapters</a:t>
            </a:r>
            <a:r>
              <a:rPr b="1" lang="en" sz="1800">
                <a:solidFill>
                  <a:srgbClr val="434343"/>
                </a:solidFill>
                <a:latin typeface="Google Sans"/>
                <a:ea typeface="Google Sans"/>
                <a:cs typeface="Google Sans"/>
                <a:sym typeface="Google Sans"/>
              </a:rPr>
              <a:t> </a:t>
            </a:r>
            <a:r>
              <a:rPr b="1" lang="en" sz="1800">
                <a:solidFill>
                  <a:srgbClr val="34A853"/>
                </a:solidFill>
                <a:latin typeface="Google Sans"/>
                <a:ea typeface="Google Sans"/>
                <a:cs typeface="Google Sans"/>
                <a:sym typeface="Google Sans"/>
              </a:rPr>
              <a:t>do’s</a:t>
            </a:r>
            <a:endParaRPr b="1" sz="1800">
              <a:solidFill>
                <a:srgbClr val="34A853"/>
              </a:solidFill>
              <a:latin typeface="Google Sans"/>
              <a:ea typeface="Google Sans"/>
              <a:cs typeface="Google Sans"/>
              <a:sym typeface="Google Sans"/>
            </a:endParaRPr>
          </a:p>
        </p:txBody>
      </p:sp>
      <p:sp>
        <p:nvSpPr>
          <p:cNvPr id="229" name="Google Shape;229;p27"/>
          <p:cNvSpPr txBox="1"/>
          <p:nvPr/>
        </p:nvSpPr>
        <p:spPr>
          <a:xfrm>
            <a:off x="211125" y="1451600"/>
            <a:ext cx="3503100" cy="258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800">
                <a:solidFill>
                  <a:srgbClr val="34A853"/>
                </a:solidFill>
                <a:latin typeface="Roboto"/>
                <a:ea typeface="Roboto"/>
                <a:cs typeface="Roboto"/>
                <a:sym typeface="Roboto"/>
              </a:rPr>
              <a:t>Do</a:t>
            </a:r>
            <a:r>
              <a:rPr lang="en" sz="800">
                <a:solidFill>
                  <a:srgbClr val="34A853"/>
                </a:solidFill>
                <a:latin typeface="Roboto"/>
                <a:ea typeface="Roboto"/>
                <a:cs typeface="Roboto"/>
                <a:sym typeface="Roboto"/>
              </a:rPr>
              <a:t> </a:t>
            </a:r>
            <a:r>
              <a:rPr lang="en" sz="800">
                <a:solidFill>
                  <a:srgbClr val="747474"/>
                </a:solidFill>
                <a:latin typeface="Roboto"/>
                <a:ea typeface="Roboto"/>
                <a:cs typeface="Roboto"/>
                <a:sym typeface="Roboto"/>
              </a:rPr>
              <a:t>Customize the logo lockup for your chapter using the logo lockup generator tool and follow the naming guidelines shown.</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34A853"/>
              </a:solidFill>
              <a:latin typeface="Roboto"/>
              <a:ea typeface="Roboto"/>
              <a:cs typeface="Roboto"/>
              <a:sym typeface="Roboto"/>
            </a:endParaRPr>
          </a:p>
          <a:p>
            <a:pPr indent="0" lvl="0" marL="0" rtl="0" algn="l">
              <a:lnSpc>
                <a:spcPct val="115000"/>
              </a:lnSpc>
              <a:spcBef>
                <a:spcPts val="0"/>
              </a:spcBef>
              <a:spcAft>
                <a:spcPts val="0"/>
              </a:spcAft>
              <a:buNone/>
            </a:pPr>
            <a:r>
              <a:rPr b="1" lang="en" sz="800">
                <a:solidFill>
                  <a:srgbClr val="34A853"/>
                </a:solidFill>
                <a:latin typeface="Roboto"/>
                <a:ea typeface="Roboto"/>
                <a:cs typeface="Roboto"/>
                <a:sym typeface="Roboto"/>
              </a:rPr>
              <a:t>Do</a:t>
            </a:r>
            <a:r>
              <a:rPr lang="en" sz="800">
                <a:solidFill>
                  <a:srgbClr val="34A853"/>
                </a:solidFill>
                <a:latin typeface="Roboto"/>
                <a:ea typeface="Roboto"/>
                <a:cs typeface="Roboto"/>
                <a:sym typeface="Roboto"/>
              </a:rPr>
              <a:t> </a:t>
            </a:r>
            <a:r>
              <a:rPr lang="en" sz="800">
                <a:solidFill>
                  <a:srgbClr val="747474"/>
                </a:solidFill>
                <a:latin typeface="Roboto"/>
                <a:ea typeface="Roboto"/>
                <a:cs typeface="Roboto"/>
                <a:sym typeface="Roboto"/>
              </a:rPr>
              <a:t>refer to your chapter as [“Developer Student Club [University/School]”.</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34A853"/>
              </a:solidFill>
              <a:latin typeface="Roboto"/>
              <a:ea typeface="Roboto"/>
              <a:cs typeface="Roboto"/>
              <a:sym typeface="Roboto"/>
            </a:endParaRPr>
          </a:p>
          <a:p>
            <a:pPr indent="0" lvl="0" marL="0" rtl="0" algn="l">
              <a:lnSpc>
                <a:spcPct val="115000"/>
              </a:lnSpc>
              <a:spcBef>
                <a:spcPts val="0"/>
              </a:spcBef>
              <a:spcAft>
                <a:spcPts val="0"/>
              </a:spcAft>
              <a:buNone/>
            </a:pPr>
            <a:r>
              <a:rPr b="1" lang="en" sz="800">
                <a:solidFill>
                  <a:srgbClr val="34A853"/>
                </a:solidFill>
                <a:latin typeface="Roboto"/>
                <a:ea typeface="Roboto"/>
                <a:cs typeface="Roboto"/>
                <a:sym typeface="Roboto"/>
              </a:rPr>
              <a:t>Do </a:t>
            </a:r>
            <a:r>
              <a:rPr lang="en" sz="800">
                <a:solidFill>
                  <a:srgbClr val="747474"/>
                </a:solidFill>
                <a:latin typeface="Roboto"/>
                <a:ea typeface="Roboto"/>
                <a:cs typeface="Roboto"/>
                <a:sym typeface="Roboto"/>
              </a:rPr>
              <a:t>Use the black or white “knockout” version of the logo against grey or black backgrounds. The knockout version can also be placed on photographs provided that the image does not interfere with the legibility of the logo.  </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34A853"/>
              </a:solidFill>
              <a:latin typeface="Roboto"/>
              <a:ea typeface="Roboto"/>
              <a:cs typeface="Roboto"/>
              <a:sym typeface="Roboto"/>
            </a:endParaRPr>
          </a:p>
          <a:p>
            <a:pPr indent="0" lvl="0" marL="0" rtl="0" algn="l">
              <a:lnSpc>
                <a:spcPct val="115000"/>
              </a:lnSpc>
              <a:spcBef>
                <a:spcPts val="0"/>
              </a:spcBef>
              <a:spcAft>
                <a:spcPts val="0"/>
              </a:spcAft>
              <a:buNone/>
            </a:pPr>
            <a:r>
              <a:rPr b="1" lang="en" sz="800">
                <a:solidFill>
                  <a:srgbClr val="34A853"/>
                </a:solidFill>
                <a:latin typeface="Roboto"/>
                <a:ea typeface="Roboto"/>
                <a:cs typeface="Roboto"/>
                <a:sym typeface="Roboto"/>
              </a:rPr>
              <a:t>Do </a:t>
            </a:r>
            <a:r>
              <a:rPr lang="en" sz="800">
                <a:solidFill>
                  <a:srgbClr val="747474"/>
                </a:solidFill>
                <a:latin typeface="Roboto"/>
                <a:ea typeface="Roboto"/>
                <a:cs typeface="Roboto"/>
                <a:sym typeface="Roboto"/>
              </a:rPr>
              <a:t>If you want to further customize your assets, create a visual asset that can be shown in addition to but NOT as part of the lockup. The spacing around the lockup should at a minimum match the height of the &lt;&gt; brackets in the logo.</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34A853"/>
              </a:solidFill>
              <a:latin typeface="Roboto"/>
              <a:ea typeface="Roboto"/>
              <a:cs typeface="Roboto"/>
              <a:sym typeface="Roboto"/>
            </a:endParaRPr>
          </a:p>
          <a:p>
            <a:pPr indent="0" lvl="0" marL="0" rtl="0" algn="l">
              <a:lnSpc>
                <a:spcPct val="115000"/>
              </a:lnSpc>
              <a:spcBef>
                <a:spcPts val="0"/>
              </a:spcBef>
              <a:spcAft>
                <a:spcPts val="0"/>
              </a:spcAft>
              <a:buNone/>
            </a:pPr>
            <a:r>
              <a:rPr b="1" lang="en" sz="800">
                <a:solidFill>
                  <a:srgbClr val="34A853"/>
                </a:solidFill>
                <a:latin typeface="Roboto"/>
                <a:ea typeface="Roboto"/>
                <a:cs typeface="Roboto"/>
                <a:sym typeface="Roboto"/>
              </a:rPr>
              <a:t>Do</a:t>
            </a:r>
            <a:r>
              <a:rPr lang="en" sz="800">
                <a:solidFill>
                  <a:srgbClr val="34A853"/>
                </a:solidFill>
                <a:latin typeface="Roboto"/>
                <a:ea typeface="Roboto"/>
                <a:cs typeface="Roboto"/>
                <a:sym typeface="Roboto"/>
              </a:rPr>
              <a:t> </a:t>
            </a:r>
            <a:r>
              <a:rPr lang="en" sz="800">
                <a:solidFill>
                  <a:srgbClr val="747474"/>
                </a:solidFill>
                <a:latin typeface="Roboto"/>
                <a:ea typeface="Roboto"/>
                <a:cs typeface="Roboto"/>
                <a:sym typeface="Roboto"/>
              </a:rPr>
              <a:t>refer to the program as [“Developer Student Clubs”] in plain text or conversation without the logo lockup.</a:t>
            </a:r>
            <a:endParaRPr sz="800">
              <a:solidFill>
                <a:srgbClr val="74747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800">
              <a:solidFill>
                <a:srgbClr val="34A853"/>
              </a:solidFill>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p:txBody>
      </p:sp>
      <p:sp>
        <p:nvSpPr>
          <p:cNvPr id="230" name="Google Shape;230;p27"/>
          <p:cNvSpPr txBox="1"/>
          <p:nvPr/>
        </p:nvSpPr>
        <p:spPr>
          <a:xfrm>
            <a:off x="4810041" y="2573725"/>
            <a:ext cx="3503100" cy="25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231" name="Google Shape;231;p27"/>
          <p:cNvSpPr txBox="1"/>
          <p:nvPr/>
        </p:nvSpPr>
        <p:spPr>
          <a:xfrm>
            <a:off x="5911849" y="775050"/>
            <a:ext cx="2934600" cy="40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None/>
            </a:pPr>
            <a:r>
              <a:rPr lang="en" sz="800" u="sng">
                <a:solidFill>
                  <a:srgbClr val="1A73E8"/>
                </a:solidFill>
                <a:latin typeface="Roboto"/>
                <a:ea typeface="Roboto"/>
                <a:cs typeface="Roboto"/>
                <a:sym typeface="Roboto"/>
                <a:hlinkClick r:id="rId4"/>
              </a:rPr>
              <a:t>Chapter lockup generator </a:t>
            </a:r>
            <a:endParaRPr u="sng">
              <a:solidFill>
                <a:srgbClr val="1A73E8"/>
              </a:solidFill>
            </a:endParaRPr>
          </a:p>
        </p:txBody>
      </p:sp>
      <p:pic>
        <p:nvPicPr>
          <p:cNvPr id="232" name="Google Shape;232;p27"/>
          <p:cNvPicPr preferRelativeResize="0"/>
          <p:nvPr/>
        </p:nvPicPr>
        <p:blipFill rotWithShape="1">
          <a:blip r:embed="rId5">
            <a:alphaModFix/>
          </a:blip>
          <a:srcRect b="4946" l="0" r="0" t="4955"/>
          <a:stretch/>
        </p:blipFill>
        <p:spPr>
          <a:xfrm>
            <a:off x="4622425" y="2686829"/>
            <a:ext cx="3635750" cy="1992022"/>
          </a:xfrm>
          <a:prstGeom prst="rect">
            <a:avLst/>
          </a:prstGeom>
          <a:noFill/>
          <a:ln>
            <a:noFill/>
          </a:ln>
        </p:spPr>
      </p:pic>
      <p:pic>
        <p:nvPicPr>
          <p:cNvPr id="233" name="Google Shape;233;p27"/>
          <p:cNvPicPr preferRelativeResize="0"/>
          <p:nvPr/>
        </p:nvPicPr>
        <p:blipFill>
          <a:blip r:embed="rId6">
            <a:alphaModFix/>
          </a:blip>
          <a:stretch>
            <a:fillRect/>
          </a:stretch>
        </p:blipFill>
        <p:spPr>
          <a:xfrm>
            <a:off x="4661308" y="1255425"/>
            <a:ext cx="3596855" cy="10419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